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56" r:id="rId5"/>
    <p:sldId id="298" r:id="rId6"/>
    <p:sldId id="301" r:id="rId7"/>
    <p:sldId id="303" r:id="rId8"/>
    <p:sldId id="302" r:id="rId9"/>
    <p:sldId id="304" r:id="rId10"/>
    <p:sldId id="266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414818"/>
    <a:srgbClr val="37540C"/>
    <a:srgbClr val="353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31" d="100"/>
          <a:sy n="31" d="100"/>
        </p:scale>
        <p:origin x="832" y="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5" name="1920x1080px-PLANTILLAS-INTRANET-01.jpg" descr="1920x1080px-PLANTILLAS-INTRANET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635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  <a:lvl2pPr marL="1025769" indent="-390769" algn="ctr">
              <a:spcBef>
                <a:spcPts val="0"/>
              </a:spcBef>
              <a:defRPr sz="3200" i="1"/>
            </a:lvl2pPr>
            <a:lvl3pPr marL="1660769" indent="-390769" algn="ctr">
              <a:spcBef>
                <a:spcPts val="0"/>
              </a:spcBef>
              <a:defRPr sz="3200" i="1"/>
            </a:lvl3pPr>
            <a:lvl4pPr marL="2295769" indent="-390769" algn="ctr">
              <a:spcBef>
                <a:spcPts val="0"/>
              </a:spcBef>
              <a:defRPr sz="3200" i="1"/>
            </a:lvl4pPr>
            <a:lvl5pPr marL="2930769" indent="-390769" algn="ctr">
              <a:spcBef>
                <a:spcPts val="0"/>
              </a:spcBef>
              <a:defRPr sz="32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9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5" name="MSIPCMContentMarking" descr="{&quot;HashCode&quot;:1183557333,&quot;Placement&quot;:&quot;Footer&quot;,&quot;Top&quot;:1056.65161,&quot;Left&quot;:0.0,&quot;SlideWidth&quot;:1920,&quot;SlideHeight&quot;:1080}">
            <a:extLst>
              <a:ext uri="{FF2B5EF4-FFF2-40B4-BE49-F238E27FC236}">
                <a16:creationId xmlns:a16="http://schemas.microsoft.com/office/drawing/2014/main" id="{D64164AF-258C-4CB2-AB10-D4A6DA66AB32}"/>
              </a:ext>
            </a:extLst>
          </p:cNvPr>
          <p:cNvSpPr txBox="1"/>
          <p:nvPr userDrawn="1"/>
        </p:nvSpPr>
        <p:spPr>
          <a:xfrm>
            <a:off x="0" y="13419475"/>
            <a:ext cx="1047561" cy="2965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1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R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Helvetica Neue Medium"/>
                <a:cs typeface="Helvetica Neue Medium"/>
                <a:sym typeface="Helvetica Neue Medium"/>
              </a:rPr>
              <a:t>Uso Interno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4">
            <a:extLst>
              <a:ext uri="{FF2B5EF4-FFF2-40B4-BE49-F238E27FC236}">
                <a16:creationId xmlns:a16="http://schemas.microsoft.com/office/drawing/2014/main" id="{F74C2250-AAC0-4002-8A54-F97C9818B62F}"/>
              </a:ext>
            </a:extLst>
          </p:cNvPr>
          <p:cNvSpPr txBox="1"/>
          <p:nvPr/>
        </p:nvSpPr>
        <p:spPr>
          <a:xfrm>
            <a:off x="1540043" y="3968496"/>
            <a:ext cx="21392146" cy="144655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4800">
                <a:solidFill>
                  <a:srgbClr val="2F5597"/>
                </a:solidFill>
                <a:latin typeface="BN font"/>
                <a:ea typeface="BN font"/>
                <a:cs typeface="BN font"/>
                <a:sym typeface="BN font"/>
              </a:defRPr>
            </a:lvl1pPr>
          </a:lstStyle>
          <a:p>
            <a:pPr>
              <a:defRPr/>
            </a:pPr>
            <a:r>
              <a:rPr lang="es-ES" sz="8800" b="1" dirty="0">
                <a:solidFill>
                  <a:srgbClr val="00257B"/>
                </a:solidFill>
                <a:latin typeface="BN font" panose="02000505050000020004" pitchFamily="2" charset="0"/>
                <a:ea typeface="+mn-ea"/>
                <a:cs typeface="+mn-cs"/>
                <a:sym typeface="Calibri"/>
              </a:rPr>
              <a:t>Consejo de Gobierno</a:t>
            </a:r>
            <a:endParaRPr lang="es-ES" sz="8800" dirty="0">
              <a:solidFill>
                <a:srgbClr val="00257B"/>
              </a:solidFill>
              <a:latin typeface="BN font" panose="02000505050000020004" pitchFamily="2" charset="0"/>
              <a:ea typeface="+mn-ea"/>
              <a:cs typeface="+mn-cs"/>
              <a:sym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691871" y="9185813"/>
            <a:ext cx="678131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R" sz="4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BN font" panose="02000505050000020004" pitchFamily="2" charset="0"/>
                <a:sym typeface="Helvetica Neue Medium"/>
              </a:rPr>
              <a:t>Gerencia General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5444703" y="9185812"/>
            <a:ext cx="678131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R" sz="4800" dirty="0">
                <a:solidFill>
                  <a:srgbClr val="002060"/>
                </a:solidFill>
                <a:latin typeface="BN font" panose="02000505050000020004" pitchFamily="2" charset="0"/>
              </a:rPr>
              <a:t>Marzo 2022</a:t>
            </a:r>
            <a:endParaRPr kumimoji="0" lang="es-CR" sz="4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BN font" panose="02000505050000020004" pitchFamily="2" charset="0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2">
            <a:extLst>
              <a:ext uri="{FF2B5EF4-FFF2-40B4-BE49-F238E27FC236}">
                <a16:creationId xmlns:a16="http://schemas.microsoft.com/office/drawing/2014/main" id="{2E4FB35B-B752-4E9B-8E0D-1CE8477B0786}"/>
              </a:ext>
            </a:extLst>
          </p:cNvPr>
          <p:cNvSpPr txBox="1"/>
          <p:nvPr/>
        </p:nvSpPr>
        <p:spPr>
          <a:xfrm>
            <a:off x="-219424" y="360082"/>
            <a:ext cx="1441589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800">
                <a:solidFill>
                  <a:srgbClr val="FFFFFF"/>
                </a:solidFill>
                <a:latin typeface="BN font"/>
                <a:ea typeface="BN font"/>
                <a:cs typeface="BN font"/>
                <a:sym typeface="BN font"/>
              </a:defRPr>
            </a:lvl1pPr>
          </a:lstStyle>
          <a:p>
            <a:pPr>
              <a:defRPr/>
            </a:pPr>
            <a:r>
              <a:rPr lang="es-ES" sz="6000" b="1" dirty="0">
                <a:solidFill>
                  <a:srgbClr val="CCCC00"/>
                </a:solidFill>
              </a:rPr>
              <a:t>Tenemos un nuevo Plan Estratégico!!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8922" y="94164"/>
            <a:ext cx="10915078" cy="1136765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70BF7254-4DCE-4692-8171-9799D25EDD0A}"/>
              </a:ext>
            </a:extLst>
          </p:cNvPr>
          <p:cNvSpPr txBox="1">
            <a:spLocks/>
          </p:cNvSpPr>
          <p:nvPr/>
        </p:nvSpPr>
        <p:spPr>
          <a:xfrm>
            <a:off x="1236854" y="1641663"/>
            <a:ext cx="10274611" cy="2686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BN font" panose="02000505050000020004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1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srgbClr val="133D8D"/>
                </a:solidFill>
                <a:effectLst/>
                <a:uLnTx/>
                <a:uFillTx/>
                <a:latin typeface="BN font" panose="02000505050000020004" pitchFamily="2" charset="0"/>
                <a:ea typeface="+mj-ea"/>
                <a:cs typeface="+mj-cs"/>
              </a:rPr>
              <a:t>Plan Estratégico</a:t>
            </a:r>
            <a:b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srgbClr val="133D8D"/>
                </a:solidFill>
                <a:effectLst/>
                <a:uLnTx/>
                <a:uFillTx/>
                <a:latin typeface="BN font" panose="02000505050000020004" pitchFamily="2" charset="0"/>
                <a:ea typeface="+mj-ea"/>
                <a:cs typeface="+mj-cs"/>
              </a:rPr>
            </a:b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srgbClr val="133D8D"/>
                </a:solidFill>
                <a:effectLst/>
                <a:uLnTx/>
                <a:uFillTx/>
                <a:latin typeface="BN font" panose="02000505050000020004" pitchFamily="2" charset="0"/>
                <a:ea typeface="+mj-ea"/>
                <a:cs typeface="+mj-cs"/>
              </a:rPr>
              <a:t>CFBNCR 2022-2025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55B95C-B3BA-44E9-93A9-F076457F4916}"/>
              </a:ext>
            </a:extLst>
          </p:cNvPr>
          <p:cNvSpPr txBox="1"/>
          <p:nvPr/>
        </p:nvSpPr>
        <p:spPr>
          <a:xfrm>
            <a:off x="437383" y="4066928"/>
            <a:ext cx="12242800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00257B"/>
                </a:solidFill>
              </a:rPr>
              <a:t>” Juntos Somos, un Banco más Humano, Cercano y Sostenible”</a:t>
            </a:r>
            <a:endParaRPr lang="es-CR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2223615-FB3F-4AC8-9BA7-B1A711339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83" y="5501691"/>
            <a:ext cx="12851482" cy="5206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595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360D22AE-CDDA-4D18-B84D-C2D976CAB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6156" y="254422"/>
            <a:ext cx="5008250" cy="521725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88C37E1-F962-4BE7-9210-49C379E59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68" y="1287682"/>
            <a:ext cx="17411155" cy="959661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88360886-ADFC-4409-AF59-C64A437073E6}"/>
              </a:ext>
            </a:extLst>
          </p:cNvPr>
          <p:cNvSpPr txBox="1"/>
          <p:nvPr/>
        </p:nvSpPr>
        <p:spPr>
          <a:xfrm>
            <a:off x="5599407" y="2604"/>
            <a:ext cx="12236116" cy="10895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1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133D8D"/>
                </a:solidFill>
                <a:effectLst/>
                <a:uLnTx/>
                <a:uFillTx/>
                <a:latin typeface="BN font" panose="02000505050000020004" pitchFamily="2" charset="0"/>
                <a:ea typeface="+mj-ea"/>
                <a:cs typeface="+mj-cs"/>
              </a:rPr>
              <a:t>Metas </a:t>
            </a:r>
            <a:b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133D8D"/>
                </a:solidFill>
                <a:effectLst/>
                <a:uLnTx/>
                <a:uFillTx/>
                <a:latin typeface="BN font" panose="02000505050000020004" pitchFamily="2" charset="0"/>
                <a:ea typeface="+mj-ea"/>
                <a:cs typeface="+mj-cs"/>
              </a:rPr>
            </a:b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133D8D"/>
                </a:solidFill>
                <a:effectLst/>
                <a:uLnTx/>
                <a:uFillTx/>
                <a:latin typeface="BN font" panose="02000505050000020004" pitchFamily="2" charset="0"/>
                <a:ea typeface="+mj-ea"/>
                <a:cs typeface="+mj-cs"/>
              </a:rPr>
              <a:t>CFBNCR 2022-2025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75B48AA-4E47-41DB-8926-967CCEB20C41}"/>
              </a:ext>
            </a:extLst>
          </p:cNvPr>
          <p:cNvSpPr txBox="1"/>
          <p:nvPr/>
        </p:nvSpPr>
        <p:spPr>
          <a:xfrm>
            <a:off x="424368" y="11079843"/>
            <a:ext cx="2133419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* Durante el primer trimestre del año se revisan los indicadores con base en los niveles de cierre del 2021, con lo cual estos pueden cambiar</a:t>
            </a:r>
            <a:endParaRPr kumimoji="0" lang="es-CR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543724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3C4EADD0-4671-47F8-A2AE-E01803F1FFB1}"/>
              </a:ext>
            </a:extLst>
          </p:cNvPr>
          <p:cNvGrpSpPr/>
          <p:nvPr/>
        </p:nvGrpSpPr>
        <p:grpSpPr>
          <a:xfrm>
            <a:off x="391735" y="1092133"/>
            <a:ext cx="17896265" cy="10315710"/>
            <a:chOff x="13471608" y="3257550"/>
            <a:chExt cx="7210425" cy="516255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47C1D0E-0EC5-444F-B4DD-F7220DFAF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71608" y="3257550"/>
              <a:ext cx="7210425" cy="1000125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0ACCC22-F706-46CE-8E2F-A3CB948BF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71608" y="4257675"/>
              <a:ext cx="7210425" cy="4162425"/>
            </a:xfrm>
            <a:prstGeom prst="rect">
              <a:avLst/>
            </a:prstGeom>
          </p:spPr>
        </p:pic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42B222B5-451F-4E68-8FF4-49D64F33C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4015" y="222443"/>
            <a:ext cx="5008250" cy="521725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3C84EA1-0693-40F1-AC04-8FFADC162764}"/>
              </a:ext>
            </a:extLst>
          </p:cNvPr>
          <p:cNvSpPr txBox="1"/>
          <p:nvPr/>
        </p:nvSpPr>
        <p:spPr>
          <a:xfrm>
            <a:off x="5599407" y="2604"/>
            <a:ext cx="12236116" cy="10895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1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133D8D"/>
                </a:solidFill>
                <a:effectLst/>
                <a:uLnTx/>
                <a:uFillTx/>
                <a:latin typeface="BN font" panose="02000505050000020004" pitchFamily="2" charset="0"/>
                <a:ea typeface="+mj-ea"/>
                <a:cs typeface="+mj-cs"/>
              </a:rPr>
              <a:t>Metas </a:t>
            </a:r>
            <a:b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133D8D"/>
                </a:solidFill>
                <a:effectLst/>
                <a:uLnTx/>
                <a:uFillTx/>
                <a:latin typeface="BN font" panose="02000505050000020004" pitchFamily="2" charset="0"/>
                <a:ea typeface="+mj-ea"/>
                <a:cs typeface="+mj-cs"/>
              </a:rPr>
            </a:b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133D8D"/>
                </a:solidFill>
                <a:effectLst/>
                <a:uLnTx/>
                <a:uFillTx/>
                <a:latin typeface="BN font" panose="02000505050000020004" pitchFamily="2" charset="0"/>
                <a:ea typeface="+mj-ea"/>
                <a:cs typeface="+mj-cs"/>
              </a:rPr>
              <a:t>CFBNCR 2022-2025</a:t>
            </a:r>
          </a:p>
        </p:txBody>
      </p:sp>
    </p:spTree>
    <p:extLst>
      <p:ext uri="{BB962C8B-B14F-4D97-AF65-F5344CB8AC3E}">
        <p14:creationId xmlns:p14="http://schemas.microsoft.com/office/powerpoint/2010/main" val="20226981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E7CE17C5-4B1C-454B-A5E2-6B1A97820A9B}"/>
              </a:ext>
            </a:extLst>
          </p:cNvPr>
          <p:cNvGrpSpPr/>
          <p:nvPr/>
        </p:nvGrpSpPr>
        <p:grpSpPr>
          <a:xfrm>
            <a:off x="472490" y="1092132"/>
            <a:ext cx="18312103" cy="10358649"/>
            <a:chOff x="2402556" y="5813508"/>
            <a:chExt cx="7234488" cy="551698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661E190-ABF4-47B4-80C5-8828E2543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26619" y="7053765"/>
              <a:ext cx="7210425" cy="4276725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11B95F9-293C-43CC-B3CA-FDD981ECF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6619" y="5813508"/>
              <a:ext cx="7210425" cy="100012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2C98809-6F95-4983-99A4-ADFA6FACF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2556" y="6751720"/>
              <a:ext cx="7229475" cy="333375"/>
            </a:xfrm>
            <a:prstGeom prst="rect">
              <a:avLst/>
            </a:prstGeom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945D1757-F372-427B-8640-39CD6A78F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9057" y="435617"/>
            <a:ext cx="4642453" cy="483619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EB2AE76-4642-41F1-84DA-E40D7A869A22}"/>
              </a:ext>
            </a:extLst>
          </p:cNvPr>
          <p:cNvSpPr txBox="1"/>
          <p:nvPr/>
        </p:nvSpPr>
        <p:spPr>
          <a:xfrm>
            <a:off x="5599407" y="2604"/>
            <a:ext cx="12236116" cy="10895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1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133D8D"/>
                </a:solidFill>
                <a:effectLst/>
                <a:uLnTx/>
                <a:uFillTx/>
                <a:latin typeface="BN font" panose="02000505050000020004" pitchFamily="2" charset="0"/>
                <a:ea typeface="+mj-ea"/>
                <a:cs typeface="+mj-cs"/>
              </a:rPr>
              <a:t>Metas </a:t>
            </a:r>
            <a:b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133D8D"/>
                </a:solidFill>
                <a:effectLst/>
                <a:uLnTx/>
                <a:uFillTx/>
                <a:latin typeface="BN font" panose="02000505050000020004" pitchFamily="2" charset="0"/>
                <a:ea typeface="+mj-ea"/>
                <a:cs typeface="+mj-cs"/>
              </a:rPr>
            </a:b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133D8D"/>
                </a:solidFill>
                <a:effectLst/>
                <a:uLnTx/>
                <a:uFillTx/>
                <a:latin typeface="BN font" panose="02000505050000020004" pitchFamily="2" charset="0"/>
                <a:ea typeface="+mj-ea"/>
                <a:cs typeface="+mj-cs"/>
              </a:rPr>
              <a:t>CFBNCR 2022-2025</a:t>
            </a:r>
          </a:p>
        </p:txBody>
      </p:sp>
    </p:spTree>
    <p:extLst>
      <p:ext uri="{BB962C8B-B14F-4D97-AF65-F5344CB8AC3E}">
        <p14:creationId xmlns:p14="http://schemas.microsoft.com/office/powerpoint/2010/main" val="19285044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C45D09D-754C-4C3A-8AC8-5FEE964354DA}"/>
              </a:ext>
            </a:extLst>
          </p:cNvPr>
          <p:cNvSpPr txBox="1"/>
          <p:nvPr/>
        </p:nvSpPr>
        <p:spPr>
          <a:xfrm>
            <a:off x="5599407" y="2604"/>
            <a:ext cx="12236116" cy="10895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1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133D8D"/>
                </a:solidFill>
                <a:effectLst/>
                <a:uLnTx/>
                <a:uFillTx/>
                <a:latin typeface="BN font" panose="02000505050000020004" pitchFamily="2" charset="0"/>
                <a:ea typeface="+mj-ea"/>
                <a:cs typeface="+mj-cs"/>
              </a:rPr>
              <a:t>Metas </a:t>
            </a:r>
            <a:b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133D8D"/>
                </a:solidFill>
                <a:effectLst/>
                <a:uLnTx/>
                <a:uFillTx/>
                <a:latin typeface="BN font" panose="02000505050000020004" pitchFamily="2" charset="0"/>
                <a:ea typeface="+mj-ea"/>
                <a:cs typeface="+mj-cs"/>
              </a:rPr>
            </a:b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133D8D"/>
                </a:solidFill>
                <a:effectLst/>
                <a:uLnTx/>
                <a:uFillTx/>
                <a:latin typeface="BN font" panose="02000505050000020004" pitchFamily="2" charset="0"/>
                <a:ea typeface="+mj-ea"/>
                <a:cs typeface="+mj-cs"/>
              </a:rPr>
              <a:t>CFBNCR 2022-2025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0A8112A-CBDE-45AE-967C-3FEA9268A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3061" y="547368"/>
            <a:ext cx="5008250" cy="521725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CB8C95E-EF35-4AF4-8926-B7903892E4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"/>
          <a:stretch/>
        </p:blipFill>
        <p:spPr bwMode="auto">
          <a:xfrm>
            <a:off x="522689" y="1475509"/>
            <a:ext cx="17312834" cy="103285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979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213764" y="5162686"/>
            <a:ext cx="12531436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R" sz="9600" b="1" dirty="0">
                <a:solidFill>
                  <a:srgbClr val="002060"/>
                </a:solidFill>
                <a:latin typeface="BN font" panose="02000505050000020004" pitchFamily="2" charset="0"/>
              </a:rPr>
              <a:t>Muchas gracias!!</a:t>
            </a:r>
            <a:endParaRPr kumimoji="0" lang="es-CR" sz="96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BN font" panose="02000505050000020004" pitchFamily="2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4149126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438106D68B214F9C823827A7D00FEA" ma:contentTypeVersion="13" ma:contentTypeDescription="Crear nuevo documento." ma:contentTypeScope="" ma:versionID="014ca135b4c8f577fa0985c99c79f078">
  <xsd:schema xmlns:xsd="http://www.w3.org/2001/XMLSchema" xmlns:xs="http://www.w3.org/2001/XMLSchema" xmlns:p="http://schemas.microsoft.com/office/2006/metadata/properties" xmlns:ns2="bee5f3af-4c7e-4533-ab30-391e166eb271" xmlns:ns3="fdc7af55-0d29-4255-b11a-fe369c73026f" targetNamespace="http://schemas.microsoft.com/office/2006/metadata/properties" ma:root="true" ma:fieldsID="0968eb4442fef3708a014a679db24f13" ns2:_="" ns3:_="">
    <xsd:import namespace="bee5f3af-4c7e-4533-ab30-391e166eb271"/>
    <xsd:import namespace="fdc7af55-0d29-4255-b11a-fe369c7302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e5f3af-4c7e-4533-ab30-391e166eb2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7af55-0d29-4255-b11a-fe369c73026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3320F9-63E0-460E-B16D-5DC07D588D00}">
  <ds:schemaRefs>
    <ds:schemaRef ds:uri="http://purl.org/dc/terms/"/>
    <ds:schemaRef ds:uri="ebe4a08a-6117-4b47-93d4-56a34372737e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c2b6fcb-37cf-43d1-9f6b-86d7f5f3fa34"/>
  </ds:schemaRefs>
</ds:datastoreItem>
</file>

<file path=customXml/itemProps2.xml><?xml version="1.0" encoding="utf-8"?>
<ds:datastoreItem xmlns:ds="http://schemas.openxmlformats.org/officeDocument/2006/customXml" ds:itemID="{A90A1CEE-0942-4E2E-8E68-5E17EF0D18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237D5F-4AD5-44BE-8733-2ADA2CAD6487}"/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77</Words>
  <Application>Microsoft Office PowerPoint</Application>
  <PresentationFormat>Personalizado</PresentationFormat>
  <Paragraphs>12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BN font</vt:lpstr>
      <vt:lpstr>Calibri</vt:lpstr>
      <vt:lpstr>Helvetica Neue</vt:lpstr>
      <vt:lpstr>Helvetica Neue Light</vt:lpstr>
      <vt:lpstr>Helvetica Neue Medium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Ivan Solano Zuniga</dc:creator>
  <cp:lastModifiedBy>Allan Calderon Moya</cp:lastModifiedBy>
  <cp:revision>64</cp:revision>
  <dcterms:modified xsi:type="dcterms:W3CDTF">2022-03-15T20:34:52Z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0x0101003C438106D68B214F9C823827A7D00FEA</vt:lpwstr>
  </property>
  <property fmtid="{D5CDD505-2E9C-101B-9397-08002B2CF9AE}" pid="3" name="MSIP_Label_3a0fa7c3-08bc-4c39-913d-47e835046d9c_Enabled">
    <vt:lpwstr>true</vt:lpwstr>
  </property>
  <property fmtid="{D5CDD505-2E9C-101B-9397-08002B2CF9AE}" pid="4" name="MSIP_Label_3a0fa7c3-08bc-4c39-913d-47e835046d9c_SetDate">
    <vt:lpwstr>2022-03-15T20:34:52Z</vt:lpwstr>
  </property>
  <property fmtid="{D5CDD505-2E9C-101B-9397-08002B2CF9AE}" pid="5" name="MSIP_Label_3a0fa7c3-08bc-4c39-913d-47e835046d9c_Method">
    <vt:lpwstr>Privileged</vt:lpwstr>
  </property>
  <property fmtid="{D5CDD505-2E9C-101B-9397-08002B2CF9AE}" pid="6" name="MSIP_Label_3a0fa7c3-08bc-4c39-913d-47e835046d9c_Name">
    <vt:lpwstr>Uso Interno</vt:lpwstr>
  </property>
  <property fmtid="{D5CDD505-2E9C-101B-9397-08002B2CF9AE}" pid="7" name="MSIP_Label_3a0fa7c3-08bc-4c39-913d-47e835046d9c_SiteId">
    <vt:lpwstr>e4821339-88e3-43d4-bd05-6954a946b94e</vt:lpwstr>
  </property>
  <property fmtid="{D5CDD505-2E9C-101B-9397-08002B2CF9AE}" pid="8" name="MSIP_Label_3a0fa7c3-08bc-4c39-913d-47e835046d9c_ActionId">
    <vt:lpwstr>dc6c9a16-8c01-4dd2-a32f-f1f6a159f2b5</vt:lpwstr>
  </property>
  <property fmtid="{D5CDD505-2E9C-101B-9397-08002B2CF9AE}" pid="9" name="MSIP_Label_3a0fa7c3-08bc-4c39-913d-47e835046d9c_ContentBits">
    <vt:lpwstr>2</vt:lpwstr>
  </property>
</Properties>
</file>