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5" r:id="rId4"/>
    <p:sldId id="266" r:id="rId5"/>
    <p:sldId id="267" r:id="rId6"/>
    <p:sldId id="259" r:id="rId7"/>
    <p:sldId id="258" r:id="rId8"/>
    <p:sldId id="260" r:id="rId9"/>
    <p:sldId id="270" r:id="rId10"/>
    <p:sldId id="269" r:id="rId11"/>
  </p:sldIdLst>
  <p:sldSz cx="14581188" cy="10044113"/>
  <p:notesSz cx="9144000" cy="6858000"/>
  <p:defaultTextStyle>
    <a:defPPr>
      <a:defRPr lang="es-CR"/>
    </a:defPPr>
    <a:lvl1pPr marL="0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3059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6119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9178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2238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65297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78357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91416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04476" algn="l" defTabSz="122611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64" userDrawn="1">
          <p15:clr>
            <a:srgbClr val="A4A3A4"/>
          </p15:clr>
        </p15:guide>
        <p15:guide id="2" pos="45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>
      <p:cViewPr varScale="1">
        <p:scale>
          <a:sx n="56" d="100"/>
          <a:sy n="56" d="100"/>
        </p:scale>
        <p:origin x="-1096" y="-120"/>
      </p:cViewPr>
      <p:guideLst>
        <p:guide orient="horz" pos="3164"/>
        <p:guide pos="45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SOMETER A "DISCUSIÓN DE 1 MES"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DECISION</a:t>
          </a:r>
        </a:p>
        <a:p>
          <a:r>
            <a:rPr lang="es-CR" sz="1050" dirty="0"/>
            <a:t> CONSTRUIDA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EDA84140-2B44-487C-A950-EAE0A7722444}">
      <dgm:prSet phldrT="[Texto]" custT="1"/>
      <dgm:spPr/>
      <dgm:t>
        <a:bodyPr/>
        <a:lstStyle/>
        <a:p>
          <a:endParaRPr lang="es-CR" sz="1050" dirty="0"/>
        </a:p>
      </dgm:t>
    </dgm:pt>
    <dgm:pt modelId="{FFC91834-17B6-45F0-80BA-5EB01B7A366C}" type="parTrans" cxnId="{538E9BCC-E571-40EE-AA91-F4F23DD13770}">
      <dgm:prSet/>
      <dgm:spPr/>
      <dgm:t>
        <a:bodyPr/>
        <a:lstStyle/>
        <a:p>
          <a:endParaRPr lang="es-CR"/>
        </a:p>
      </dgm:t>
    </dgm:pt>
    <dgm:pt modelId="{3240EA62-1C11-440C-8EA5-0FC33F18268D}" type="sibTrans" cxnId="{538E9BCC-E571-40EE-AA91-F4F23DD13770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solidFill>
          <a:schemeClr val="accent2"/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3" custScaleX="75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3" custLinFactX="-18679" custLinFactNeighborX="-100000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2D6E10E4-C944-4CA5-A60F-9E844D5195CE}" type="pres">
      <dgm:prSet presAssocID="{EDA84140-2B44-487C-A950-EAE0A7722444}" presName="compositeB" presStyleCnt="0"/>
      <dgm:spPr/>
    </dgm:pt>
    <dgm:pt modelId="{61F46C64-2E18-4DAA-80D9-8F65AA5D3190}" type="pres">
      <dgm:prSet presAssocID="{EDA84140-2B44-487C-A950-EAE0A7722444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89430-C9FD-4CC8-8632-49A18F3F739D}" type="pres">
      <dgm:prSet presAssocID="{EDA84140-2B44-487C-A950-EAE0A7722444}" presName="circleB" presStyleLbl="node1" presStyleIdx="1" presStyleCnt="3"/>
      <dgm:spPr/>
    </dgm:pt>
    <dgm:pt modelId="{6A73B0CE-8C72-48A5-813A-482E01380720}" type="pres">
      <dgm:prSet presAssocID="{EDA84140-2B44-487C-A950-EAE0A7722444}" presName="spaceB" presStyleCnt="0"/>
      <dgm:spPr/>
    </dgm:pt>
    <dgm:pt modelId="{A8182B93-08B8-4C76-B64B-9BF7EDDD7492}" type="pres">
      <dgm:prSet presAssocID="{3240EA62-1C11-440C-8EA5-0FC33F18268D}" presName="space" presStyleCnt="0"/>
      <dgm:spPr/>
    </dgm:pt>
    <dgm:pt modelId="{89D25E6E-13BF-4582-BACC-2C4231A6DFBB}" type="pres">
      <dgm:prSet presAssocID="{EF7225E4-58E7-417C-BF16-29C14EC4CF0D}" presName="compositeA" presStyleCnt="0"/>
      <dgm:spPr/>
    </dgm:pt>
    <dgm:pt modelId="{53C0EB03-DEB5-49C2-9E02-DB38C99689EC}" type="pres">
      <dgm:prSet presAssocID="{EF7225E4-58E7-417C-BF16-29C14EC4CF0D}" presName="textA" presStyleLbl="revTx" presStyleIdx="2" presStyleCnt="3" custLinFactNeighborX="36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0F02F0-E01F-4B7B-AD32-AFE7482BC610}" type="pres">
      <dgm:prSet presAssocID="{EF7225E4-58E7-417C-BF16-29C14EC4CF0D}" presName="circleA" presStyleLbl="node1" presStyleIdx="2" presStyleCnt="3" custLinFactX="155772" custLinFactNeighborX="200000"/>
      <dgm:spPr/>
    </dgm:pt>
    <dgm:pt modelId="{9A4C87C5-A1B1-4768-A000-B1C2704439F7}" type="pres">
      <dgm:prSet presAssocID="{EF7225E4-58E7-417C-BF16-29C14EC4CF0D}" presName="spaceA" presStyleCnt="0"/>
      <dgm:spPr/>
    </dgm:pt>
  </dgm:ptLst>
  <dgm:cxnLst>
    <dgm:cxn modelId="{538E9BCC-E571-40EE-AA91-F4F23DD13770}" srcId="{86742608-04E1-4645-86BB-BE24CA303FFB}" destId="{EDA84140-2B44-487C-A950-EAE0A7722444}" srcOrd="1" destOrd="0" parTransId="{FFC91834-17B6-45F0-80BA-5EB01B7A366C}" sibTransId="{3240EA62-1C11-440C-8EA5-0FC33F18268D}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7EA61F50-4EC5-417F-9874-11584DDADD33}" srcId="{86742608-04E1-4645-86BB-BE24CA303FFB}" destId="{EF7225E4-58E7-417C-BF16-29C14EC4CF0D}" srcOrd="2" destOrd="0" parTransId="{DA27A5B7-782F-4177-94D3-E3C6FE1808D7}" sibTransId="{ACB89CBB-3CF2-4FFC-BF88-C454001748A8}"/>
    <dgm:cxn modelId="{F91999CD-4D71-426A-B592-654A753200A9}" type="presOf" srcId="{EDA84140-2B44-487C-A950-EAE0A7722444}" destId="{61F46C64-2E18-4DAA-80D9-8F65AA5D3190}" srcOrd="0" destOrd="0" presId="urn:microsoft.com/office/officeart/2005/8/layout/hProcess11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D80D8D67-C641-4F99-AB9E-DC023FFB5C0B}" type="presOf" srcId="{EF7225E4-58E7-417C-BF16-29C14EC4CF0D}" destId="{53C0EB03-DEB5-49C2-9E02-DB38C99689EC}" srcOrd="0" destOrd="0" presId="urn:microsoft.com/office/officeart/2005/8/layout/hProcess11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9A6A1D9C-F44D-41F7-8058-42FDAC5B010D}" type="presParOf" srcId="{502A08AF-419D-4259-ACBA-125E51331909}" destId="{2D6E10E4-C944-4CA5-A60F-9E844D5195CE}" srcOrd="2" destOrd="0" presId="urn:microsoft.com/office/officeart/2005/8/layout/hProcess11"/>
    <dgm:cxn modelId="{7916CD4C-32E3-4ED3-8635-A08DFA2764EB}" type="presParOf" srcId="{2D6E10E4-C944-4CA5-A60F-9E844D5195CE}" destId="{61F46C64-2E18-4DAA-80D9-8F65AA5D3190}" srcOrd="0" destOrd="0" presId="urn:microsoft.com/office/officeart/2005/8/layout/hProcess11"/>
    <dgm:cxn modelId="{6A85CE48-4356-4DCD-B459-7F4898115ECD}" type="presParOf" srcId="{2D6E10E4-C944-4CA5-A60F-9E844D5195CE}" destId="{67489430-C9FD-4CC8-8632-49A18F3F739D}" srcOrd="1" destOrd="0" presId="urn:microsoft.com/office/officeart/2005/8/layout/hProcess11"/>
    <dgm:cxn modelId="{5DAAF7BE-9540-4502-BFB4-150F98511C7F}" type="presParOf" srcId="{2D6E10E4-C944-4CA5-A60F-9E844D5195CE}" destId="{6A73B0CE-8C72-48A5-813A-482E01380720}" srcOrd="2" destOrd="0" presId="urn:microsoft.com/office/officeart/2005/8/layout/hProcess11"/>
    <dgm:cxn modelId="{845310AC-D954-4F69-8C0D-6ACA8B7D9FB8}" type="presParOf" srcId="{502A08AF-419D-4259-ACBA-125E51331909}" destId="{A8182B93-08B8-4C76-B64B-9BF7EDDD7492}" srcOrd="3" destOrd="0" presId="urn:microsoft.com/office/officeart/2005/8/layout/hProcess11"/>
    <dgm:cxn modelId="{A244DFC3-4374-4462-8781-4B465DB001CC}" type="presParOf" srcId="{502A08AF-419D-4259-ACBA-125E51331909}" destId="{89D25E6E-13BF-4582-BACC-2C4231A6DFBB}" srcOrd="4" destOrd="0" presId="urn:microsoft.com/office/officeart/2005/8/layout/hProcess11"/>
    <dgm:cxn modelId="{69C7ADF3-82B2-4A83-9A95-D3BEE2D34472}" type="presParOf" srcId="{89D25E6E-13BF-4582-BACC-2C4231A6DFBB}" destId="{53C0EB03-DEB5-49C2-9E02-DB38C99689EC}" srcOrd="0" destOrd="0" presId="urn:microsoft.com/office/officeart/2005/8/layout/hProcess11"/>
    <dgm:cxn modelId="{4C372A09-736E-4756-B22F-C760806A80CD}" type="presParOf" srcId="{89D25E6E-13BF-4582-BACC-2C4231A6DFBB}" destId="{850F02F0-E01F-4B7B-AD32-AFE7482BC610}" srcOrd="1" destOrd="0" presId="urn:microsoft.com/office/officeart/2005/8/layout/hProcess11"/>
    <dgm:cxn modelId="{769AA991-D9D4-46DF-8664-A11F323411CC}" type="presParOf" srcId="{89D25E6E-13BF-4582-BACC-2C4231A6DFBB}" destId="{9A4C87C5-A1B1-4768-A000-B1C2704439F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0E2C3B82-2809-417D-A3F8-211DC1BE726D}">
      <dgm:prSet phldrT="[Texto]" custT="1"/>
      <dgm:spPr/>
      <dgm:t>
        <a:bodyPr/>
        <a:lstStyle/>
        <a:p>
          <a:r>
            <a:rPr lang="es-CR" sz="1100" dirty="0"/>
            <a:t>RECOPILAR INFORMACION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DE1525ED-DFF2-4DC4-84A9-6778126D595C}">
      <dgm:prSet phldrT="[Texto]" custT="1"/>
      <dgm:spPr/>
      <dgm:t>
        <a:bodyPr/>
        <a:lstStyle/>
        <a:p>
          <a:r>
            <a:rPr lang="es-CR" sz="1100" dirty="0"/>
            <a:t>PEDIR SUSTITUCIÓN REPRESENTANTES</a:t>
          </a:r>
        </a:p>
      </dgm:t>
    </dgm:pt>
    <dgm:pt modelId="{B7E1DE3B-5B28-41DA-8DF5-B068CBF63161}" type="parTrans" cxnId="{D36E5C56-6D01-4654-914F-07F638590B43}">
      <dgm:prSet/>
      <dgm:spPr/>
      <dgm:t>
        <a:bodyPr/>
        <a:lstStyle/>
        <a:p>
          <a:endParaRPr lang="es-CR"/>
        </a:p>
      </dgm:t>
    </dgm:pt>
    <dgm:pt modelId="{CE70D76E-5241-4BE8-9A3B-0C091DFF3F4D}" type="sibTrans" cxnId="{D36E5C56-6D01-4654-914F-07F638590B43}">
      <dgm:prSet/>
      <dgm:spPr/>
      <dgm:t>
        <a:bodyPr/>
        <a:lstStyle/>
        <a:p>
          <a:endParaRPr lang="es-CR"/>
        </a:p>
      </dgm:t>
    </dgm:pt>
    <dgm:pt modelId="{BFDA4CEC-6021-4ED4-8E7E-3AEDDBD85891}">
      <dgm:prSet phldrT="[Texto]" custT="1"/>
      <dgm:spPr/>
      <dgm:t>
        <a:bodyPr/>
        <a:lstStyle/>
        <a:p>
          <a:r>
            <a:rPr lang="es-CR" sz="1100" dirty="0"/>
            <a:t>ACREDITAR NUEVOS MIEMBROS</a:t>
          </a:r>
        </a:p>
      </dgm:t>
    </dgm:pt>
    <dgm:pt modelId="{0A180A1A-3B9E-498A-B665-F48A01E87A14}" type="parTrans" cxnId="{D8557DDD-F448-4D00-997D-D102BFEE24FD}">
      <dgm:prSet/>
      <dgm:spPr/>
      <dgm:t>
        <a:bodyPr/>
        <a:lstStyle/>
        <a:p>
          <a:endParaRPr lang="es-CR"/>
        </a:p>
      </dgm:t>
    </dgm:pt>
    <dgm:pt modelId="{DE2190B5-2918-4C95-A6A1-F6F2B7C2227E}" type="sibTrans" cxnId="{D8557DDD-F448-4D00-997D-D102BFEE24FD}">
      <dgm:prSet/>
      <dgm:spPr/>
      <dgm:t>
        <a:bodyPr/>
        <a:lstStyle/>
        <a:p>
          <a:endParaRPr lang="es-CR"/>
        </a:p>
      </dgm:t>
    </dgm:pt>
    <dgm:pt modelId="{6F107CA1-F877-4B21-8CBA-1B9ACC176CE9}">
      <dgm:prSet phldrT="[Texto]" custT="1"/>
      <dgm:spPr/>
      <dgm:t>
        <a:bodyPr/>
        <a:lstStyle/>
        <a:p>
          <a:r>
            <a:rPr lang="es-CR" sz="1800" dirty="0" smtClean="0">
              <a:solidFill>
                <a:srgbClr val="FF0000"/>
              </a:solidFill>
            </a:rPr>
            <a:t>ººººº</a:t>
          </a:r>
          <a:endParaRPr lang="es-CR" sz="1800" dirty="0">
            <a:solidFill>
              <a:srgbClr val="FF0000"/>
            </a:solidFill>
          </a:endParaRPr>
        </a:p>
      </dgm:t>
    </dgm:pt>
    <dgm:pt modelId="{E5B73AB9-16C5-43CD-BD1A-9480B3EE0041}" type="parTrans" cxnId="{6A056CBF-EB7D-4649-91A2-1E8A964A3768}">
      <dgm:prSet/>
      <dgm:spPr/>
      <dgm:t>
        <a:bodyPr/>
        <a:lstStyle/>
        <a:p>
          <a:endParaRPr lang="es-CR"/>
        </a:p>
      </dgm:t>
    </dgm:pt>
    <dgm:pt modelId="{DA0DA224-666F-44FF-897B-728D6E2159E9}" type="sibTrans" cxnId="{6A056CBF-EB7D-4649-91A2-1E8A964A3768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0A0E94-F204-4FE4-98D0-58884EC3E102}" type="pres">
      <dgm:prSet presAssocID="{86742608-04E1-4645-86BB-BE24CA303FFB}" presName="arrow" presStyleLbl="bgShp" presStyleIdx="0" presStyleCnt="1"/>
      <dgm:spPr>
        <a:solidFill>
          <a:schemeClr val="accent6">
            <a:lumMod val="75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4" custScaleX="59820" custLinFactNeighborX="-20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4" custLinFactX="-103892" custLinFactNeighborX="-200000" custLinFactNeighborY="1912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220EEA80-C2B4-4C68-89B3-E728C37E6A3A}" type="pres">
      <dgm:prSet presAssocID="{DE1525ED-DFF2-4DC4-84A9-6778126D595C}" presName="compositeB" presStyleCnt="0"/>
      <dgm:spPr/>
    </dgm:pt>
    <dgm:pt modelId="{B8780DDA-1194-41DB-8BF3-1A85924194E9}" type="pres">
      <dgm:prSet presAssocID="{DE1525ED-DFF2-4DC4-84A9-6778126D595C}" presName="textB" presStyleLbl="revTx" presStyleIdx="1" presStyleCnt="4" custScaleX="57935" custLinFactX="-1933" custLinFactNeighborX="-100000" custLinFactNeighborY="-2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C0312-B99B-405A-AD78-1FA66AFB502F}" type="pres">
      <dgm:prSet presAssocID="{DE1525ED-DFF2-4DC4-84A9-6778126D595C}" presName="circleB" presStyleLbl="node1" presStyleIdx="1" presStyleCnt="4" custFlipVert="1" custFlipHor="1" custScaleX="57704" custScaleY="180758" custLinFactX="1600000" custLinFactNeighborX="1635665" custLinFactNeighborY="56074"/>
      <dgm:spPr/>
    </dgm:pt>
    <dgm:pt modelId="{0AE5ED30-F8CC-4C7F-8B87-C6480B2D5EF9}" type="pres">
      <dgm:prSet presAssocID="{DE1525ED-DFF2-4DC4-84A9-6778126D595C}" presName="spaceB" presStyleCnt="0"/>
      <dgm:spPr/>
    </dgm:pt>
    <dgm:pt modelId="{AA9AD81C-0F1A-4E47-A772-C3FC9E1CFB82}" type="pres">
      <dgm:prSet presAssocID="{CE70D76E-5241-4BE8-9A3B-0C091DFF3F4D}" presName="space" presStyleCnt="0"/>
      <dgm:spPr/>
    </dgm:pt>
    <dgm:pt modelId="{12249AB8-9AC6-44E7-9A14-AE23B58832B6}" type="pres">
      <dgm:prSet presAssocID="{6F107CA1-F877-4B21-8CBA-1B9ACC176CE9}" presName="compositeA" presStyleCnt="0"/>
      <dgm:spPr/>
    </dgm:pt>
    <dgm:pt modelId="{4B0BF6B0-1E98-4FF5-9CC1-A3F487F8E970}" type="pres">
      <dgm:prSet presAssocID="{6F107CA1-F877-4B21-8CBA-1B9ACC176CE9}" presName="textA" presStyleLbl="revTx" presStyleIdx="2" presStyleCnt="4" custScaleX="46175" custLinFactX="-27833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DAF61-9218-418D-AA9A-CC5AF66FDD16}" type="pres">
      <dgm:prSet presAssocID="{6F107CA1-F877-4B21-8CBA-1B9ACC176CE9}" presName="circleA" presStyleLbl="node1" presStyleIdx="2" presStyleCnt="4" custLinFactX="-737010" custLinFactNeighborX="-800000" custLinFactNeighborY="-8267"/>
      <dgm:spPr/>
    </dgm:pt>
    <dgm:pt modelId="{76908493-0B6F-4245-A54F-EEB37476D00F}" type="pres">
      <dgm:prSet presAssocID="{6F107CA1-F877-4B21-8CBA-1B9ACC176CE9}" presName="spaceA" presStyleCnt="0"/>
      <dgm:spPr/>
    </dgm:pt>
    <dgm:pt modelId="{776B741A-4A71-4211-8F9F-012A1F8A13EA}" type="pres">
      <dgm:prSet presAssocID="{DA0DA224-666F-44FF-897B-728D6E2159E9}" presName="space" presStyleCnt="0"/>
      <dgm:spPr/>
    </dgm:pt>
    <dgm:pt modelId="{89ED8A29-A3BF-407E-BC27-1A863D0E9DEC}" type="pres">
      <dgm:prSet presAssocID="{BFDA4CEC-6021-4ED4-8E7E-3AEDDBD85891}" presName="compositeB" presStyleCnt="0"/>
      <dgm:spPr/>
    </dgm:pt>
    <dgm:pt modelId="{962B7B6D-CDBE-427F-BAED-E679CA639E36}" type="pres">
      <dgm:prSet presAssocID="{BFDA4CEC-6021-4ED4-8E7E-3AEDDBD85891}" presName="textB" presStyleLbl="revTx" presStyleIdx="3" presStyleCnt="4" custScaleX="60300" custLinFactX="-90289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DC1EA-6461-40BB-85BC-CEEFB86FACC0}" type="pres">
      <dgm:prSet presAssocID="{BFDA4CEC-6021-4ED4-8E7E-3AEDDBD85891}" presName="circleB" presStyleLbl="node1" presStyleIdx="3" presStyleCnt="4" custLinFactX="-1100000" custLinFactNeighborX="-1152227"/>
      <dgm:spPr/>
    </dgm:pt>
    <dgm:pt modelId="{FD237F20-7D6E-4775-A4E7-9E97181F265D}" type="pres">
      <dgm:prSet presAssocID="{BFDA4CEC-6021-4ED4-8E7E-3AEDDBD85891}" presName="spaceB" presStyleCnt="0"/>
      <dgm:spPr/>
    </dgm:pt>
  </dgm:ptLst>
  <dgm:cxnLst>
    <dgm:cxn modelId="{D8557DDD-F448-4D00-997D-D102BFEE24FD}" srcId="{86742608-04E1-4645-86BB-BE24CA303FFB}" destId="{BFDA4CEC-6021-4ED4-8E7E-3AEDDBD85891}" srcOrd="3" destOrd="0" parTransId="{0A180A1A-3B9E-498A-B665-F48A01E87A14}" sibTransId="{DE2190B5-2918-4C95-A6A1-F6F2B7C2227E}"/>
    <dgm:cxn modelId="{6A056CBF-EB7D-4649-91A2-1E8A964A3768}" srcId="{86742608-04E1-4645-86BB-BE24CA303FFB}" destId="{6F107CA1-F877-4B21-8CBA-1B9ACC176CE9}" srcOrd="2" destOrd="0" parTransId="{E5B73AB9-16C5-43CD-BD1A-9480B3EE0041}" sibTransId="{DA0DA224-666F-44FF-897B-728D6E2159E9}"/>
    <dgm:cxn modelId="{BF3820E8-FEEC-4E38-B9B2-E4B968D74FD2}" type="presOf" srcId="{BFDA4CEC-6021-4ED4-8E7E-3AEDDBD85891}" destId="{962B7B6D-CDBE-427F-BAED-E679CA639E36}" srcOrd="0" destOrd="0" presId="urn:microsoft.com/office/officeart/2005/8/layout/hProcess11"/>
    <dgm:cxn modelId="{9F8F01FF-81AC-475E-B3AE-33087741C755}" type="presOf" srcId="{DE1525ED-DFF2-4DC4-84A9-6778126D595C}" destId="{B8780DDA-1194-41DB-8BF3-1A85924194E9}" srcOrd="0" destOrd="0" presId="urn:microsoft.com/office/officeart/2005/8/layout/hProcess11"/>
    <dgm:cxn modelId="{704DAB8C-41AE-46BA-BD02-D67E09139B0E}" type="presOf" srcId="{86742608-04E1-4645-86BB-BE24CA303FFB}" destId="{25122C50-4086-417D-A7CF-972FEB230B5C}" srcOrd="0" destOrd="0" presId="urn:microsoft.com/office/officeart/2005/8/layout/hProcess11"/>
    <dgm:cxn modelId="{D36E5C56-6D01-4654-914F-07F638590B43}" srcId="{86742608-04E1-4645-86BB-BE24CA303FFB}" destId="{DE1525ED-DFF2-4DC4-84A9-6778126D595C}" srcOrd="1" destOrd="0" parTransId="{B7E1DE3B-5B28-41DA-8DF5-B068CBF63161}" sibTransId="{CE70D76E-5241-4BE8-9A3B-0C091DFF3F4D}"/>
    <dgm:cxn modelId="{A035775B-890E-49C0-9522-A6913C848DB0}" type="presOf" srcId="{6F107CA1-F877-4B21-8CBA-1B9ACC176CE9}" destId="{4B0BF6B0-1E98-4FF5-9CC1-A3F487F8E970}" srcOrd="0" destOrd="0" presId="urn:microsoft.com/office/officeart/2005/8/layout/hProcess11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E04731B7-4D14-41B0-99DD-CDA8CA6CB104}" type="presOf" srcId="{0E2C3B82-2809-417D-A3F8-211DC1BE726D}" destId="{2139FE26-07FC-4929-B649-FE22AD11471E}" srcOrd="0" destOrd="0" presId="urn:microsoft.com/office/officeart/2005/8/layout/hProcess11"/>
    <dgm:cxn modelId="{9E5A6225-D201-4D0F-AF31-1472CBE26B61}" type="presParOf" srcId="{25122C50-4086-417D-A7CF-972FEB230B5C}" destId="{B40A0E94-F204-4FE4-98D0-58884EC3E102}" srcOrd="0" destOrd="0" presId="urn:microsoft.com/office/officeart/2005/8/layout/hProcess11"/>
    <dgm:cxn modelId="{D0ACE255-C93D-47CD-83C5-0BBB84E59344}" type="presParOf" srcId="{25122C50-4086-417D-A7CF-972FEB230B5C}" destId="{502A08AF-419D-4259-ACBA-125E51331909}" srcOrd="1" destOrd="0" presId="urn:microsoft.com/office/officeart/2005/8/layout/hProcess11"/>
    <dgm:cxn modelId="{5774ADF2-934D-4E11-8A06-EA7815636660}" type="presParOf" srcId="{502A08AF-419D-4259-ACBA-125E51331909}" destId="{3146C5DC-9D69-4D91-A4CA-D421EBD023BF}" srcOrd="0" destOrd="0" presId="urn:microsoft.com/office/officeart/2005/8/layout/hProcess11"/>
    <dgm:cxn modelId="{6C489ABF-F05F-4485-8B30-7492FB3E4E9A}" type="presParOf" srcId="{3146C5DC-9D69-4D91-A4CA-D421EBD023BF}" destId="{2139FE26-07FC-4929-B649-FE22AD11471E}" srcOrd="0" destOrd="0" presId="urn:microsoft.com/office/officeart/2005/8/layout/hProcess11"/>
    <dgm:cxn modelId="{AA6A9E74-25D4-4FA4-A2E7-E94651BB3701}" type="presParOf" srcId="{3146C5DC-9D69-4D91-A4CA-D421EBD023BF}" destId="{40C2A10F-FD84-4045-BB13-FAA36A6F0FA9}" srcOrd="1" destOrd="0" presId="urn:microsoft.com/office/officeart/2005/8/layout/hProcess11"/>
    <dgm:cxn modelId="{C33F52F6-2009-4765-BBE4-31FCAEFF8BF4}" type="presParOf" srcId="{3146C5DC-9D69-4D91-A4CA-D421EBD023BF}" destId="{25504F58-1E7C-4806-AD0F-448D6FEDAF42}" srcOrd="2" destOrd="0" presId="urn:microsoft.com/office/officeart/2005/8/layout/hProcess11"/>
    <dgm:cxn modelId="{84EB2F5A-DBCC-45A3-BA21-7886D0D2C7F4}" type="presParOf" srcId="{502A08AF-419D-4259-ACBA-125E51331909}" destId="{82EE0356-7566-4347-8CAD-6DFC010D2AEB}" srcOrd="1" destOrd="0" presId="urn:microsoft.com/office/officeart/2005/8/layout/hProcess11"/>
    <dgm:cxn modelId="{00C63765-0BA5-41E3-8852-F7D9A2D67397}" type="presParOf" srcId="{502A08AF-419D-4259-ACBA-125E51331909}" destId="{220EEA80-C2B4-4C68-89B3-E728C37E6A3A}" srcOrd="2" destOrd="0" presId="urn:microsoft.com/office/officeart/2005/8/layout/hProcess11"/>
    <dgm:cxn modelId="{E6FD6C03-63C7-43EF-ACFD-D86D20E66D78}" type="presParOf" srcId="{220EEA80-C2B4-4C68-89B3-E728C37E6A3A}" destId="{B8780DDA-1194-41DB-8BF3-1A85924194E9}" srcOrd="0" destOrd="0" presId="urn:microsoft.com/office/officeart/2005/8/layout/hProcess11"/>
    <dgm:cxn modelId="{19D6C9D9-03A2-4635-ACB9-9CC496FCEED6}" type="presParOf" srcId="{220EEA80-C2B4-4C68-89B3-E728C37E6A3A}" destId="{BA5C0312-B99B-405A-AD78-1FA66AFB502F}" srcOrd="1" destOrd="0" presId="urn:microsoft.com/office/officeart/2005/8/layout/hProcess11"/>
    <dgm:cxn modelId="{D6594948-0100-4C34-B467-A2A97A633F95}" type="presParOf" srcId="{220EEA80-C2B4-4C68-89B3-E728C37E6A3A}" destId="{0AE5ED30-F8CC-4C7F-8B87-C6480B2D5EF9}" srcOrd="2" destOrd="0" presId="urn:microsoft.com/office/officeart/2005/8/layout/hProcess11"/>
    <dgm:cxn modelId="{14953317-F6FF-4151-B26E-758CF10EEF03}" type="presParOf" srcId="{502A08AF-419D-4259-ACBA-125E51331909}" destId="{AA9AD81C-0F1A-4E47-A772-C3FC9E1CFB82}" srcOrd="3" destOrd="0" presId="urn:microsoft.com/office/officeart/2005/8/layout/hProcess11"/>
    <dgm:cxn modelId="{C4C17881-A4C4-4D5C-8692-3B44C65FDCB2}" type="presParOf" srcId="{502A08AF-419D-4259-ACBA-125E51331909}" destId="{12249AB8-9AC6-44E7-9A14-AE23B58832B6}" srcOrd="4" destOrd="0" presId="urn:microsoft.com/office/officeart/2005/8/layout/hProcess11"/>
    <dgm:cxn modelId="{6BD4CF34-8D2E-4363-9CD1-CAB8AFE049C9}" type="presParOf" srcId="{12249AB8-9AC6-44E7-9A14-AE23B58832B6}" destId="{4B0BF6B0-1E98-4FF5-9CC1-A3F487F8E970}" srcOrd="0" destOrd="0" presId="urn:microsoft.com/office/officeart/2005/8/layout/hProcess11"/>
    <dgm:cxn modelId="{25D23637-AB1D-43D2-BDBB-18C3A3A2EDA6}" type="presParOf" srcId="{12249AB8-9AC6-44E7-9A14-AE23B58832B6}" destId="{E7DDAF61-9218-418D-AA9A-CC5AF66FDD16}" srcOrd="1" destOrd="0" presId="urn:microsoft.com/office/officeart/2005/8/layout/hProcess11"/>
    <dgm:cxn modelId="{02284ECD-6980-4748-BDF9-62B639CF0A00}" type="presParOf" srcId="{12249AB8-9AC6-44E7-9A14-AE23B58832B6}" destId="{76908493-0B6F-4245-A54F-EEB37476D00F}" srcOrd="2" destOrd="0" presId="urn:microsoft.com/office/officeart/2005/8/layout/hProcess11"/>
    <dgm:cxn modelId="{9D3F6B64-C2C0-468C-B28C-C42EBD4309D0}" type="presParOf" srcId="{502A08AF-419D-4259-ACBA-125E51331909}" destId="{776B741A-4A71-4211-8F9F-012A1F8A13EA}" srcOrd="5" destOrd="0" presId="urn:microsoft.com/office/officeart/2005/8/layout/hProcess11"/>
    <dgm:cxn modelId="{D926BA81-7D4D-4809-80A8-46D62305B0D0}" type="presParOf" srcId="{502A08AF-419D-4259-ACBA-125E51331909}" destId="{89ED8A29-A3BF-407E-BC27-1A863D0E9DEC}" srcOrd="6" destOrd="0" presId="urn:microsoft.com/office/officeart/2005/8/layout/hProcess11"/>
    <dgm:cxn modelId="{AE2D0422-197A-41DD-80BF-C9A2E45D42D8}" type="presParOf" srcId="{89ED8A29-A3BF-407E-BC27-1A863D0E9DEC}" destId="{962B7B6D-CDBE-427F-BAED-E679CA639E36}" srcOrd="0" destOrd="0" presId="urn:microsoft.com/office/officeart/2005/8/layout/hProcess11"/>
    <dgm:cxn modelId="{C7308234-E15C-4F32-92AB-C63B860459CE}" type="presParOf" srcId="{89ED8A29-A3BF-407E-BC27-1A863D0E9DEC}" destId="{042DC1EA-6461-40BB-85BC-CEEFB86FACC0}" srcOrd="1" destOrd="0" presId="urn:microsoft.com/office/officeart/2005/8/layout/hProcess11"/>
    <dgm:cxn modelId="{95585DE6-4B0A-4FBB-94BB-B8A02D98DB09}" type="presParOf" srcId="{89ED8A29-A3BF-407E-BC27-1A863D0E9DEC}" destId="{FD237F20-7D6E-4775-A4E7-9E97181F265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RECOPILAR PROPUESTA INTERNA SETENA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HACER NUEVO DE PARA EAE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9651D2EB-3203-493D-821A-52C9D2C100A5}">
      <dgm:prSet phldrT="[Texto]" custT="1"/>
      <dgm:spPr/>
      <dgm:t>
        <a:bodyPr/>
        <a:lstStyle/>
        <a:p>
          <a:r>
            <a:rPr lang="es-CR" sz="1050" dirty="0"/>
            <a:t>SOMETERLO A MINAE / CP</a:t>
          </a:r>
        </a:p>
      </dgm:t>
    </dgm:pt>
    <dgm:pt modelId="{12DF415E-D46E-425B-87F0-EDDE54B6994F}" type="parTrans" cxnId="{0DD14172-39EF-4E66-88B5-2FA1CA1D8E40}">
      <dgm:prSet/>
      <dgm:spPr/>
      <dgm:t>
        <a:bodyPr/>
        <a:lstStyle/>
        <a:p>
          <a:endParaRPr lang="es-CR"/>
        </a:p>
      </dgm:t>
    </dgm:pt>
    <dgm:pt modelId="{F40EF9B9-C010-46D8-9D40-240F6EEE5AE7}" type="sibTrans" cxnId="{0DD14172-39EF-4E66-88B5-2FA1CA1D8E40}">
      <dgm:prSet/>
      <dgm:spPr/>
      <dgm:t>
        <a:bodyPr/>
        <a:lstStyle/>
        <a:p>
          <a:endParaRPr lang="es-CR"/>
        </a:p>
      </dgm:t>
    </dgm:pt>
    <dgm:pt modelId="{90436903-648E-4670-B10C-E133C3513608}">
      <dgm:prSet phldrT="[Texto]" custT="1"/>
      <dgm:spPr/>
      <dgm:t>
        <a:bodyPr/>
        <a:lstStyle/>
        <a:p>
          <a:r>
            <a:rPr lang="es-CR" sz="1050" dirty="0"/>
            <a:t>PONER EN EJECUCION</a:t>
          </a:r>
        </a:p>
      </dgm:t>
    </dgm:pt>
    <dgm:pt modelId="{44BA74F8-A031-4A68-B32C-61DBD3A3D2BF}" type="parTrans" cxnId="{BD0B3856-2B98-4142-A456-F33D0B0B3489}">
      <dgm:prSet/>
      <dgm:spPr/>
      <dgm:t>
        <a:bodyPr/>
        <a:lstStyle/>
        <a:p>
          <a:endParaRPr lang="es-CR"/>
        </a:p>
      </dgm:t>
    </dgm:pt>
    <dgm:pt modelId="{4C2F2C2B-CDB2-49FB-A27C-74DCD1DC36D2}" type="sibTrans" cxnId="{BD0B3856-2B98-4142-A456-F33D0B0B3489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solidFill>
          <a:schemeClr val="accent2"/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4" custScaleX="81716" custScaleY="75238" custLinFactY="61904" custLinFactNeighborX="-2173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4" custLinFactX="-37756" custLinFactNeighborX="-100000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7DE234B-AA24-47EB-848B-6AC63C69A10C}" type="pres">
      <dgm:prSet presAssocID="{EF7225E4-58E7-417C-BF16-29C14EC4CF0D}" presName="compositeB" presStyleCnt="0"/>
      <dgm:spPr/>
    </dgm:pt>
    <dgm:pt modelId="{F9606B3D-B56A-4CB2-AB04-BA2EB5D53C1F}" type="pres">
      <dgm:prSet presAssocID="{EF7225E4-58E7-417C-BF16-29C14EC4CF0D}" presName="textB" presStyleLbl="revTx" presStyleIdx="1" presStyleCnt="4" custScaleX="62151" custLinFactY="-50000" custLinFactNeighborX="-3173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4121-6F68-4EE9-8F67-F44991B51E9C}" type="pres">
      <dgm:prSet presAssocID="{EF7225E4-58E7-417C-BF16-29C14EC4CF0D}" presName="circleB" presStyleLbl="node1" presStyleIdx="1" presStyleCnt="4" custLinFactX="-139941" custLinFactNeighborX="-200000"/>
      <dgm:spPr/>
    </dgm:pt>
    <dgm:pt modelId="{17E46113-E8E9-44D4-B79F-637C330B3EF0}" type="pres">
      <dgm:prSet presAssocID="{EF7225E4-58E7-417C-BF16-29C14EC4CF0D}" presName="spaceB" presStyleCnt="0"/>
      <dgm:spPr/>
    </dgm:pt>
    <dgm:pt modelId="{7152011C-A6AF-496A-B643-DFD6D712564A}" type="pres">
      <dgm:prSet presAssocID="{ACB89CBB-3CF2-4FFC-BF88-C454001748A8}" presName="space" presStyleCnt="0"/>
      <dgm:spPr/>
    </dgm:pt>
    <dgm:pt modelId="{A11F7EB1-E713-45FC-B5D3-8A2896E576D9}" type="pres">
      <dgm:prSet presAssocID="{9651D2EB-3203-493D-821A-52C9D2C100A5}" presName="compositeA" presStyleCnt="0"/>
      <dgm:spPr/>
    </dgm:pt>
    <dgm:pt modelId="{204CD0A2-BA59-4825-9A07-E010030EE510}" type="pres">
      <dgm:prSet presAssocID="{9651D2EB-3203-493D-821A-52C9D2C100A5}" presName="textA" presStyleLbl="revTx" presStyleIdx="2" presStyleCnt="4" custScaleX="56462" custLinFactY="41055" custLinFactNeighborX="-1738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D828C-F678-4232-AE83-CC74B6CB6759}" type="pres">
      <dgm:prSet presAssocID="{9651D2EB-3203-493D-821A-52C9D2C100A5}" presName="circleA" presStyleLbl="node1" presStyleIdx="2" presStyleCnt="4" custLinFactX="-100000" custLinFactNeighborX="-152227"/>
      <dgm:spPr/>
    </dgm:pt>
    <dgm:pt modelId="{2C2E27CA-903A-44B0-8627-1B5FE6F94FE6}" type="pres">
      <dgm:prSet presAssocID="{9651D2EB-3203-493D-821A-52C9D2C100A5}" presName="spaceA" presStyleCnt="0"/>
      <dgm:spPr/>
    </dgm:pt>
    <dgm:pt modelId="{31620BF2-AB3A-4F47-B425-97F4D1EC1079}" type="pres">
      <dgm:prSet presAssocID="{F40EF9B9-C010-46D8-9D40-240F6EEE5AE7}" presName="space" presStyleCnt="0"/>
      <dgm:spPr/>
    </dgm:pt>
    <dgm:pt modelId="{11596BE5-534B-4960-91C4-59021C77B61B}" type="pres">
      <dgm:prSet presAssocID="{90436903-648E-4670-B10C-E133C3513608}" presName="compositeB" presStyleCnt="0"/>
      <dgm:spPr/>
    </dgm:pt>
    <dgm:pt modelId="{0765C569-DFCE-4EE0-8763-4210024367A7}" type="pres">
      <dgm:prSet presAssocID="{90436903-648E-4670-B10C-E133C3513608}" presName="textB" presStyleLbl="revTx" presStyleIdx="3" presStyleCnt="4" custScaleX="73748" custLinFactY="-50000" custLinFactNeighborX="-2367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3F24F-718D-4661-9F81-5C546C9D5543}" type="pres">
      <dgm:prSet presAssocID="{90436903-648E-4670-B10C-E133C3513608}" presName="circleB" presStyleLbl="node1" presStyleIdx="3" presStyleCnt="4" custLinFactX="-166764" custLinFactNeighborX="-200000" custLinFactNeighborY="-42007"/>
      <dgm:spPr/>
    </dgm:pt>
    <dgm:pt modelId="{16C5F07B-1135-4703-9AAF-5FA9F88A073C}" type="pres">
      <dgm:prSet presAssocID="{90436903-648E-4670-B10C-E133C3513608}" presName="spaceB" presStyleCnt="0"/>
      <dgm:spPr/>
    </dgm:pt>
  </dgm:ptLst>
  <dgm:cxnLst>
    <dgm:cxn modelId="{BD0B3856-2B98-4142-A456-F33D0B0B3489}" srcId="{86742608-04E1-4645-86BB-BE24CA303FFB}" destId="{90436903-648E-4670-B10C-E133C3513608}" srcOrd="3" destOrd="0" parTransId="{44BA74F8-A031-4A68-B32C-61DBD3A3D2BF}" sibTransId="{4C2F2C2B-CDB2-49FB-A27C-74DCD1DC36D2}"/>
    <dgm:cxn modelId="{455880FE-95D6-4853-802C-1A93028B2CB8}" type="presOf" srcId="{EF7225E4-58E7-417C-BF16-29C14EC4CF0D}" destId="{F9606B3D-B56A-4CB2-AB04-BA2EB5D53C1F}" srcOrd="0" destOrd="0" presId="urn:microsoft.com/office/officeart/2005/8/layout/hProcess11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7EA61F50-4EC5-417F-9874-11584DDADD33}" srcId="{86742608-04E1-4645-86BB-BE24CA303FFB}" destId="{EF7225E4-58E7-417C-BF16-29C14EC4CF0D}" srcOrd="1" destOrd="0" parTransId="{DA27A5B7-782F-4177-94D3-E3C6FE1808D7}" sibTransId="{ACB89CBB-3CF2-4FFC-BF88-C454001748A8}"/>
    <dgm:cxn modelId="{DDB16B06-E683-498A-83BE-B6C5DD704867}" type="presOf" srcId="{90436903-648E-4670-B10C-E133C3513608}" destId="{0765C569-DFCE-4EE0-8763-4210024367A7}" srcOrd="0" destOrd="0" presId="urn:microsoft.com/office/officeart/2005/8/layout/hProcess11"/>
    <dgm:cxn modelId="{0DD14172-39EF-4E66-88B5-2FA1CA1D8E40}" srcId="{86742608-04E1-4645-86BB-BE24CA303FFB}" destId="{9651D2EB-3203-493D-821A-52C9D2C100A5}" srcOrd="2" destOrd="0" parTransId="{12DF415E-D46E-425B-87F0-EDDE54B6994F}" sibTransId="{F40EF9B9-C010-46D8-9D40-240F6EEE5AE7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9C96ECA8-1535-472A-AB0F-78B3C6FEF314}" type="presOf" srcId="{9651D2EB-3203-493D-821A-52C9D2C100A5}" destId="{204CD0A2-BA59-4825-9A07-E010030EE510}" srcOrd="0" destOrd="0" presId="urn:microsoft.com/office/officeart/2005/8/layout/hProcess11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05A024EC-DFF2-4C59-B087-A614C340ADE6}" type="presParOf" srcId="{502A08AF-419D-4259-ACBA-125E51331909}" destId="{77DE234B-AA24-47EB-848B-6AC63C69A10C}" srcOrd="2" destOrd="0" presId="urn:microsoft.com/office/officeart/2005/8/layout/hProcess11"/>
    <dgm:cxn modelId="{8BFAD226-DE76-4096-BF0A-4C180508F3C0}" type="presParOf" srcId="{77DE234B-AA24-47EB-848B-6AC63C69A10C}" destId="{F9606B3D-B56A-4CB2-AB04-BA2EB5D53C1F}" srcOrd="0" destOrd="0" presId="urn:microsoft.com/office/officeart/2005/8/layout/hProcess11"/>
    <dgm:cxn modelId="{5D8C908E-78F4-4838-8C26-F95A54E84DD4}" type="presParOf" srcId="{77DE234B-AA24-47EB-848B-6AC63C69A10C}" destId="{B29D4121-6F68-4EE9-8F67-F44991B51E9C}" srcOrd="1" destOrd="0" presId="urn:microsoft.com/office/officeart/2005/8/layout/hProcess11"/>
    <dgm:cxn modelId="{2E8D0DB9-405C-4C38-880C-97DFA27B8018}" type="presParOf" srcId="{77DE234B-AA24-47EB-848B-6AC63C69A10C}" destId="{17E46113-E8E9-44D4-B79F-637C330B3EF0}" srcOrd="2" destOrd="0" presId="urn:microsoft.com/office/officeart/2005/8/layout/hProcess11"/>
    <dgm:cxn modelId="{FBA5C272-D857-41FE-87BC-EB23C70B9FB7}" type="presParOf" srcId="{502A08AF-419D-4259-ACBA-125E51331909}" destId="{7152011C-A6AF-496A-B643-DFD6D712564A}" srcOrd="3" destOrd="0" presId="urn:microsoft.com/office/officeart/2005/8/layout/hProcess11"/>
    <dgm:cxn modelId="{86C9D18A-6623-4B5E-8B91-9327B940B194}" type="presParOf" srcId="{502A08AF-419D-4259-ACBA-125E51331909}" destId="{A11F7EB1-E713-45FC-B5D3-8A2896E576D9}" srcOrd="4" destOrd="0" presId="urn:microsoft.com/office/officeart/2005/8/layout/hProcess11"/>
    <dgm:cxn modelId="{CD8046FE-B5C4-4298-8D39-9A79122FEBF7}" type="presParOf" srcId="{A11F7EB1-E713-45FC-B5D3-8A2896E576D9}" destId="{204CD0A2-BA59-4825-9A07-E010030EE510}" srcOrd="0" destOrd="0" presId="urn:microsoft.com/office/officeart/2005/8/layout/hProcess11"/>
    <dgm:cxn modelId="{4C0321D8-7B0E-4C21-9868-E987192385BB}" type="presParOf" srcId="{A11F7EB1-E713-45FC-B5D3-8A2896E576D9}" destId="{3D6D828C-F678-4232-AE83-CC74B6CB6759}" srcOrd="1" destOrd="0" presId="urn:microsoft.com/office/officeart/2005/8/layout/hProcess11"/>
    <dgm:cxn modelId="{89820995-7E75-4532-9205-A26E7AE66A0D}" type="presParOf" srcId="{A11F7EB1-E713-45FC-B5D3-8A2896E576D9}" destId="{2C2E27CA-903A-44B0-8627-1B5FE6F94FE6}" srcOrd="2" destOrd="0" presId="urn:microsoft.com/office/officeart/2005/8/layout/hProcess11"/>
    <dgm:cxn modelId="{F7F032D1-AB3C-4E80-B5AF-59E2FB2912C4}" type="presParOf" srcId="{502A08AF-419D-4259-ACBA-125E51331909}" destId="{31620BF2-AB3A-4F47-B425-97F4D1EC1079}" srcOrd="5" destOrd="0" presId="urn:microsoft.com/office/officeart/2005/8/layout/hProcess11"/>
    <dgm:cxn modelId="{591FB0FC-32FC-401A-97E9-3285B3909C67}" type="presParOf" srcId="{502A08AF-419D-4259-ACBA-125E51331909}" destId="{11596BE5-534B-4960-91C4-59021C77B61B}" srcOrd="6" destOrd="0" presId="urn:microsoft.com/office/officeart/2005/8/layout/hProcess11"/>
    <dgm:cxn modelId="{4B293436-D9AC-48B8-BD76-BA57ADE88786}" type="presParOf" srcId="{11596BE5-534B-4960-91C4-59021C77B61B}" destId="{0765C569-DFCE-4EE0-8763-4210024367A7}" srcOrd="0" destOrd="0" presId="urn:microsoft.com/office/officeart/2005/8/layout/hProcess11"/>
    <dgm:cxn modelId="{842983DF-592E-4167-8A77-08659BE9850F}" type="presParOf" srcId="{11596BE5-534B-4960-91C4-59021C77B61B}" destId="{A823F24F-718D-4661-9F81-5C546C9D5543}" srcOrd="1" destOrd="0" presId="urn:microsoft.com/office/officeart/2005/8/layout/hProcess11"/>
    <dgm:cxn modelId="{B25BA08F-45C9-4956-8463-B7F42042D23C}" type="presParOf" srcId="{11596BE5-534B-4960-91C4-59021C77B61B}" destId="{16C5F07B-1135-4703-9AAF-5FA9F88A073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SOCIALIZAR PROPUESTA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TRABAJAR TDR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489366A6-7BF7-45B4-A3D7-B6D5A574C420}">
      <dgm:prSet phldrT="[Texto]" custT="1"/>
      <dgm:spPr/>
      <dgm:t>
        <a:bodyPr/>
        <a:lstStyle/>
        <a:p>
          <a:r>
            <a:rPr lang="es-CR" sz="1100" dirty="0"/>
            <a:t>GRUPO EVALUADOR 3RA PARTE</a:t>
          </a:r>
          <a:endParaRPr lang="es-CR" sz="1050" dirty="0"/>
        </a:p>
      </dgm:t>
    </dgm:pt>
    <dgm:pt modelId="{33AFCEBB-D9D7-4ECD-88B5-64E7768AF0C0}" type="parTrans" cxnId="{A73CD3F7-6FF5-4065-9380-8695B6E3C4C7}">
      <dgm:prSet/>
      <dgm:spPr/>
      <dgm:t>
        <a:bodyPr/>
        <a:lstStyle/>
        <a:p>
          <a:endParaRPr lang="es-CR"/>
        </a:p>
      </dgm:t>
    </dgm:pt>
    <dgm:pt modelId="{C4D0D91E-E486-4016-901D-67C4B3D7194D}" type="sibTrans" cxnId="{A73CD3F7-6FF5-4065-9380-8695B6E3C4C7}">
      <dgm:prSet/>
      <dgm:spPr/>
      <dgm:t>
        <a:bodyPr/>
        <a:lstStyle/>
        <a:p>
          <a:endParaRPr lang="es-CR"/>
        </a:p>
      </dgm:t>
    </dgm:pt>
    <dgm:pt modelId="{EDB1D0F1-4333-4C44-81DA-CCEB68ABF7C6}">
      <dgm:prSet phldrT="[Texto]" custT="1"/>
      <dgm:spPr/>
      <dgm:t>
        <a:bodyPr/>
        <a:lstStyle/>
        <a:p>
          <a:r>
            <a:rPr lang="es-CR" sz="1050" dirty="0"/>
            <a:t>INFORME GRUPO EVALUADOR</a:t>
          </a:r>
        </a:p>
      </dgm:t>
    </dgm:pt>
    <dgm:pt modelId="{BBCE29CF-186C-4E7A-83DC-B4788BE01F7E}" type="parTrans" cxnId="{0C72B813-0E8E-495C-B10D-5A78B4BBF56B}">
      <dgm:prSet/>
      <dgm:spPr/>
      <dgm:t>
        <a:bodyPr/>
        <a:lstStyle/>
        <a:p>
          <a:endParaRPr lang="es-CR"/>
        </a:p>
      </dgm:t>
    </dgm:pt>
    <dgm:pt modelId="{A23ADE98-B214-40F6-A0D9-A3FFC5A36DB0}" type="sibTrans" cxnId="{0C72B813-0E8E-495C-B10D-5A78B4BBF56B}">
      <dgm:prSet/>
      <dgm:spPr/>
      <dgm:t>
        <a:bodyPr/>
        <a:lstStyle/>
        <a:p>
          <a:endParaRPr lang="es-CR"/>
        </a:p>
      </dgm:t>
    </dgm:pt>
    <dgm:pt modelId="{F196B9C8-F5F2-4DBA-BD17-2F02FCBFFC91}">
      <dgm:prSet phldrT="[Texto]" custT="1"/>
      <dgm:spPr/>
      <dgm:t>
        <a:bodyPr/>
        <a:lstStyle/>
        <a:p>
          <a:r>
            <a:rPr lang="es-CR" sz="1050" dirty="0"/>
            <a:t>TOMA DE DECISIONES</a:t>
          </a:r>
        </a:p>
      </dgm:t>
    </dgm:pt>
    <dgm:pt modelId="{A3D99B4E-65C6-41ED-A7A2-602F1FA7B7D3}" type="parTrans" cxnId="{CF9F3811-8019-4C5A-B9CC-F2DEA712770F}">
      <dgm:prSet/>
      <dgm:spPr/>
      <dgm:t>
        <a:bodyPr/>
        <a:lstStyle/>
        <a:p>
          <a:endParaRPr lang="es-CR"/>
        </a:p>
      </dgm:t>
    </dgm:pt>
    <dgm:pt modelId="{638A1659-08BE-40A0-81FE-730A63C3151F}" type="sibTrans" cxnId="{CF9F3811-8019-4C5A-B9CC-F2DEA712770F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solidFill>
          <a:schemeClr val="bg2">
            <a:lumMod val="50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5" custScaleX="75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5" custLinFactNeighborX="67729" custLinFactNeighborY="-12802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7DE234B-AA24-47EB-848B-6AC63C69A10C}" type="pres">
      <dgm:prSet presAssocID="{EF7225E4-58E7-417C-BF16-29C14EC4CF0D}" presName="compositeB" presStyleCnt="0"/>
      <dgm:spPr/>
    </dgm:pt>
    <dgm:pt modelId="{F9606B3D-B56A-4CB2-AB04-BA2EB5D53C1F}" type="pres">
      <dgm:prSet presAssocID="{EF7225E4-58E7-417C-BF16-29C14EC4CF0D}" presName="textB" presStyleLbl="revTx" presStyleIdx="1" presStyleCnt="5" custScaleX="64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4121-6F68-4EE9-8F67-F44991B51E9C}" type="pres">
      <dgm:prSet presAssocID="{EF7225E4-58E7-417C-BF16-29C14EC4CF0D}" presName="circleB" presStyleLbl="node1" presStyleIdx="1" presStyleCnt="5"/>
      <dgm:spPr/>
    </dgm:pt>
    <dgm:pt modelId="{17E46113-E8E9-44D4-B79F-637C330B3EF0}" type="pres">
      <dgm:prSet presAssocID="{EF7225E4-58E7-417C-BF16-29C14EC4CF0D}" presName="spaceB" presStyleCnt="0"/>
      <dgm:spPr/>
    </dgm:pt>
    <dgm:pt modelId="{A5A7896B-014B-4F2B-8793-BC78C342C029}" type="pres">
      <dgm:prSet presAssocID="{ACB89CBB-3CF2-4FFC-BF88-C454001748A8}" presName="space" presStyleCnt="0"/>
      <dgm:spPr/>
    </dgm:pt>
    <dgm:pt modelId="{6E62BB89-5AE8-4140-A7EA-0585FF4B6504}" type="pres">
      <dgm:prSet presAssocID="{489366A6-7BF7-45B4-A3D7-B6D5A574C420}" presName="compositeA" presStyleCnt="0"/>
      <dgm:spPr/>
    </dgm:pt>
    <dgm:pt modelId="{A5BC0B73-C627-4BEE-A3D4-EE3B82FC8D77}" type="pres">
      <dgm:prSet presAssocID="{489366A6-7BF7-45B4-A3D7-B6D5A574C420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FE113-8A66-4DC8-BD17-5C7EB1B49A25}" type="pres">
      <dgm:prSet presAssocID="{489366A6-7BF7-45B4-A3D7-B6D5A574C420}" presName="circleA" presStyleLbl="node1" presStyleIdx="2" presStyleCnt="5" custLinFactNeighborX="-2817" custLinFactNeighborY="-12802"/>
      <dgm:spPr/>
    </dgm:pt>
    <dgm:pt modelId="{834F1914-57A6-42D9-96DB-D6C04B52DE3D}" type="pres">
      <dgm:prSet presAssocID="{489366A6-7BF7-45B4-A3D7-B6D5A574C420}" presName="spaceA" presStyleCnt="0"/>
      <dgm:spPr/>
    </dgm:pt>
    <dgm:pt modelId="{4A50B825-B47A-4BFB-B9C6-5412F21DCD71}" type="pres">
      <dgm:prSet presAssocID="{C4D0D91E-E486-4016-901D-67C4B3D7194D}" presName="space" presStyleCnt="0"/>
      <dgm:spPr/>
    </dgm:pt>
    <dgm:pt modelId="{63B51BED-4E20-4B3E-B5F4-5A6B36CF815A}" type="pres">
      <dgm:prSet presAssocID="{EDB1D0F1-4333-4C44-81DA-CCEB68ABF7C6}" presName="compositeB" presStyleCnt="0"/>
      <dgm:spPr/>
    </dgm:pt>
    <dgm:pt modelId="{3462754E-04CE-4F66-9FE3-3BC2783F4C65}" type="pres">
      <dgm:prSet presAssocID="{EDB1D0F1-4333-4C44-81DA-CCEB68ABF7C6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C2B45-61AF-41F0-92B4-2A16928DCAEC}" type="pres">
      <dgm:prSet presAssocID="{EDB1D0F1-4333-4C44-81DA-CCEB68ABF7C6}" presName="circleB" presStyleLbl="node1" presStyleIdx="3" presStyleCnt="5"/>
      <dgm:spPr/>
    </dgm:pt>
    <dgm:pt modelId="{E303AE24-E2D5-4ED3-BF28-34C4E12F192C}" type="pres">
      <dgm:prSet presAssocID="{EDB1D0F1-4333-4C44-81DA-CCEB68ABF7C6}" presName="spaceB" presStyleCnt="0"/>
      <dgm:spPr/>
    </dgm:pt>
    <dgm:pt modelId="{DAA8A607-72C1-41BA-BB43-704E8CB8CA1F}" type="pres">
      <dgm:prSet presAssocID="{A23ADE98-B214-40F6-A0D9-A3FFC5A36DB0}" presName="space" presStyleCnt="0"/>
      <dgm:spPr/>
    </dgm:pt>
    <dgm:pt modelId="{E3D16F4A-73F1-4E16-996F-89848CF626DC}" type="pres">
      <dgm:prSet presAssocID="{F196B9C8-F5F2-4DBA-BD17-2F02FCBFFC91}" presName="compositeA" presStyleCnt="0"/>
      <dgm:spPr/>
    </dgm:pt>
    <dgm:pt modelId="{5E415EFF-7210-428F-82BB-ED9BDD413F97}" type="pres">
      <dgm:prSet presAssocID="{F196B9C8-F5F2-4DBA-BD17-2F02FCBFFC91}" presName="textA" presStyleLbl="revTx" presStyleIdx="4" presStyleCnt="5" custLinFactNeighborX="51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8242D-69C8-448F-A64D-0D44940DD608}" type="pres">
      <dgm:prSet presAssocID="{F196B9C8-F5F2-4DBA-BD17-2F02FCBFFC91}" presName="circleA" presStyleLbl="node1" presStyleIdx="4" presStyleCnt="5" custLinFactX="200000" custLinFactNeighborX="269050"/>
      <dgm:spPr/>
    </dgm:pt>
    <dgm:pt modelId="{745CA8FC-1F97-4339-A658-27D0C6504ED5}" type="pres">
      <dgm:prSet presAssocID="{F196B9C8-F5F2-4DBA-BD17-2F02FCBFFC91}" presName="spaceA" presStyleCnt="0"/>
      <dgm:spPr/>
    </dgm:pt>
  </dgm:ptLst>
  <dgm:cxnLst>
    <dgm:cxn modelId="{CF9F3811-8019-4C5A-B9CC-F2DEA712770F}" srcId="{86742608-04E1-4645-86BB-BE24CA303FFB}" destId="{F196B9C8-F5F2-4DBA-BD17-2F02FCBFFC91}" srcOrd="4" destOrd="0" parTransId="{A3D99B4E-65C6-41ED-A7A2-602F1FA7B7D3}" sibTransId="{638A1659-08BE-40A0-81FE-730A63C3151F}"/>
    <dgm:cxn modelId="{D8B3FEC5-E11C-4B22-A83B-06885801BE71}" type="presOf" srcId="{EDB1D0F1-4333-4C44-81DA-CCEB68ABF7C6}" destId="{3462754E-04CE-4F66-9FE3-3BC2783F4C65}" srcOrd="0" destOrd="0" presId="urn:microsoft.com/office/officeart/2005/8/layout/hProcess11"/>
    <dgm:cxn modelId="{0C72B813-0E8E-495C-B10D-5A78B4BBF56B}" srcId="{86742608-04E1-4645-86BB-BE24CA303FFB}" destId="{EDB1D0F1-4333-4C44-81DA-CCEB68ABF7C6}" srcOrd="3" destOrd="0" parTransId="{BBCE29CF-186C-4E7A-83DC-B4788BE01F7E}" sibTransId="{A23ADE98-B214-40F6-A0D9-A3FFC5A36DB0}"/>
    <dgm:cxn modelId="{455880FE-95D6-4853-802C-1A93028B2CB8}" type="presOf" srcId="{EF7225E4-58E7-417C-BF16-29C14EC4CF0D}" destId="{F9606B3D-B56A-4CB2-AB04-BA2EB5D53C1F}" srcOrd="0" destOrd="0" presId="urn:microsoft.com/office/officeart/2005/8/layout/hProcess11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9ABDEC93-7FFA-4537-A010-91B51027F8C4}" type="presOf" srcId="{489366A6-7BF7-45B4-A3D7-B6D5A574C420}" destId="{A5BC0B73-C627-4BEE-A3D4-EE3B82FC8D77}" srcOrd="0" destOrd="0" presId="urn:microsoft.com/office/officeart/2005/8/layout/hProcess11"/>
    <dgm:cxn modelId="{7EA61F50-4EC5-417F-9874-11584DDADD33}" srcId="{86742608-04E1-4645-86BB-BE24CA303FFB}" destId="{EF7225E4-58E7-417C-BF16-29C14EC4CF0D}" srcOrd="1" destOrd="0" parTransId="{DA27A5B7-782F-4177-94D3-E3C6FE1808D7}" sibTransId="{ACB89CBB-3CF2-4FFC-BF88-C454001748A8}"/>
    <dgm:cxn modelId="{A73CD3F7-6FF5-4065-9380-8695B6E3C4C7}" srcId="{86742608-04E1-4645-86BB-BE24CA303FFB}" destId="{489366A6-7BF7-45B4-A3D7-B6D5A574C420}" srcOrd="2" destOrd="0" parTransId="{33AFCEBB-D9D7-4ECD-88B5-64E7768AF0C0}" sibTransId="{C4D0D91E-E486-4016-901D-67C4B3D7194D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1E5EE919-36DE-4755-B272-1F951DC33349}" type="presOf" srcId="{F196B9C8-F5F2-4DBA-BD17-2F02FCBFFC91}" destId="{5E415EFF-7210-428F-82BB-ED9BDD413F97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05A024EC-DFF2-4C59-B087-A614C340ADE6}" type="presParOf" srcId="{502A08AF-419D-4259-ACBA-125E51331909}" destId="{77DE234B-AA24-47EB-848B-6AC63C69A10C}" srcOrd="2" destOrd="0" presId="urn:microsoft.com/office/officeart/2005/8/layout/hProcess11"/>
    <dgm:cxn modelId="{8BFAD226-DE76-4096-BF0A-4C180508F3C0}" type="presParOf" srcId="{77DE234B-AA24-47EB-848B-6AC63C69A10C}" destId="{F9606B3D-B56A-4CB2-AB04-BA2EB5D53C1F}" srcOrd="0" destOrd="0" presId="urn:microsoft.com/office/officeart/2005/8/layout/hProcess11"/>
    <dgm:cxn modelId="{5D8C908E-78F4-4838-8C26-F95A54E84DD4}" type="presParOf" srcId="{77DE234B-AA24-47EB-848B-6AC63C69A10C}" destId="{B29D4121-6F68-4EE9-8F67-F44991B51E9C}" srcOrd="1" destOrd="0" presId="urn:microsoft.com/office/officeart/2005/8/layout/hProcess11"/>
    <dgm:cxn modelId="{2E8D0DB9-405C-4C38-880C-97DFA27B8018}" type="presParOf" srcId="{77DE234B-AA24-47EB-848B-6AC63C69A10C}" destId="{17E46113-E8E9-44D4-B79F-637C330B3EF0}" srcOrd="2" destOrd="0" presId="urn:microsoft.com/office/officeart/2005/8/layout/hProcess11"/>
    <dgm:cxn modelId="{513A3AD9-B0F1-4BA7-9228-5D0E67E94E9F}" type="presParOf" srcId="{502A08AF-419D-4259-ACBA-125E51331909}" destId="{A5A7896B-014B-4F2B-8793-BC78C342C029}" srcOrd="3" destOrd="0" presId="urn:microsoft.com/office/officeart/2005/8/layout/hProcess11"/>
    <dgm:cxn modelId="{08DC08FF-0F49-4E88-BD5D-BC47D0F33018}" type="presParOf" srcId="{502A08AF-419D-4259-ACBA-125E51331909}" destId="{6E62BB89-5AE8-4140-A7EA-0585FF4B6504}" srcOrd="4" destOrd="0" presId="urn:microsoft.com/office/officeart/2005/8/layout/hProcess11"/>
    <dgm:cxn modelId="{B97F630E-F4E5-40CB-BE2B-F61830EB377B}" type="presParOf" srcId="{6E62BB89-5AE8-4140-A7EA-0585FF4B6504}" destId="{A5BC0B73-C627-4BEE-A3D4-EE3B82FC8D77}" srcOrd="0" destOrd="0" presId="urn:microsoft.com/office/officeart/2005/8/layout/hProcess11"/>
    <dgm:cxn modelId="{DF5DB7C9-8C21-40FC-8A01-099FD05E0EB6}" type="presParOf" srcId="{6E62BB89-5AE8-4140-A7EA-0585FF4B6504}" destId="{022FE113-8A66-4DC8-BD17-5C7EB1B49A25}" srcOrd="1" destOrd="0" presId="urn:microsoft.com/office/officeart/2005/8/layout/hProcess11"/>
    <dgm:cxn modelId="{61111E28-4D04-408D-8676-D77137B75214}" type="presParOf" srcId="{6E62BB89-5AE8-4140-A7EA-0585FF4B6504}" destId="{834F1914-57A6-42D9-96DB-D6C04B52DE3D}" srcOrd="2" destOrd="0" presId="urn:microsoft.com/office/officeart/2005/8/layout/hProcess11"/>
    <dgm:cxn modelId="{37A7617B-F92D-4E31-AB94-7161DBFE8EEE}" type="presParOf" srcId="{502A08AF-419D-4259-ACBA-125E51331909}" destId="{4A50B825-B47A-4BFB-B9C6-5412F21DCD71}" srcOrd="5" destOrd="0" presId="urn:microsoft.com/office/officeart/2005/8/layout/hProcess11"/>
    <dgm:cxn modelId="{86D2772F-0D2B-40CA-88CF-3ECF1A6658A4}" type="presParOf" srcId="{502A08AF-419D-4259-ACBA-125E51331909}" destId="{63B51BED-4E20-4B3E-B5F4-5A6B36CF815A}" srcOrd="6" destOrd="0" presId="urn:microsoft.com/office/officeart/2005/8/layout/hProcess11"/>
    <dgm:cxn modelId="{11C9A6C9-C051-4BD4-849A-3B39AA579349}" type="presParOf" srcId="{63B51BED-4E20-4B3E-B5F4-5A6B36CF815A}" destId="{3462754E-04CE-4F66-9FE3-3BC2783F4C65}" srcOrd="0" destOrd="0" presId="urn:microsoft.com/office/officeart/2005/8/layout/hProcess11"/>
    <dgm:cxn modelId="{B7857750-1BC6-4A85-969B-6219D2868C96}" type="presParOf" srcId="{63B51BED-4E20-4B3E-B5F4-5A6B36CF815A}" destId="{3AEC2B45-61AF-41F0-92B4-2A16928DCAEC}" srcOrd="1" destOrd="0" presId="urn:microsoft.com/office/officeart/2005/8/layout/hProcess11"/>
    <dgm:cxn modelId="{700F27DE-1486-4DEE-ACA8-59763C0C7018}" type="presParOf" srcId="{63B51BED-4E20-4B3E-B5F4-5A6B36CF815A}" destId="{E303AE24-E2D5-4ED3-BF28-34C4E12F192C}" srcOrd="2" destOrd="0" presId="urn:microsoft.com/office/officeart/2005/8/layout/hProcess11"/>
    <dgm:cxn modelId="{2792A9E7-289F-4211-93F7-DD7B90EE955E}" type="presParOf" srcId="{502A08AF-419D-4259-ACBA-125E51331909}" destId="{DAA8A607-72C1-41BA-BB43-704E8CB8CA1F}" srcOrd="7" destOrd="0" presId="urn:microsoft.com/office/officeart/2005/8/layout/hProcess11"/>
    <dgm:cxn modelId="{117CA2C7-102C-4541-BB77-A24FA4359EFC}" type="presParOf" srcId="{502A08AF-419D-4259-ACBA-125E51331909}" destId="{E3D16F4A-73F1-4E16-996F-89848CF626DC}" srcOrd="8" destOrd="0" presId="urn:microsoft.com/office/officeart/2005/8/layout/hProcess11"/>
    <dgm:cxn modelId="{1E14D3AF-338F-4963-93A9-553EA6067642}" type="presParOf" srcId="{E3D16F4A-73F1-4E16-996F-89848CF626DC}" destId="{5E415EFF-7210-428F-82BB-ED9BDD413F97}" srcOrd="0" destOrd="0" presId="urn:microsoft.com/office/officeart/2005/8/layout/hProcess11"/>
    <dgm:cxn modelId="{07E8EA2A-48B3-48DA-A7E0-F6FC8FA7849E}" type="presParOf" srcId="{E3D16F4A-73F1-4E16-996F-89848CF626DC}" destId="{EEE8242D-69C8-448F-A64D-0D44940DD608}" srcOrd="1" destOrd="0" presId="urn:microsoft.com/office/officeart/2005/8/layout/hProcess11"/>
    <dgm:cxn modelId="{B7DF2E66-13ED-4923-ABC4-B1EBA4F5014D}" type="presParOf" srcId="{E3D16F4A-73F1-4E16-996F-89848CF626DC}" destId="{745CA8FC-1F97-4339-A658-27D0C6504ED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SOCIALIZAR PROPUESTA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TRABAJAR TDR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489366A6-7BF7-45B4-A3D7-B6D5A574C420}">
      <dgm:prSet phldrT="[Texto]" custT="1"/>
      <dgm:spPr/>
      <dgm:t>
        <a:bodyPr/>
        <a:lstStyle/>
        <a:p>
          <a:r>
            <a:rPr lang="es-CR" sz="1100" dirty="0"/>
            <a:t>GRUPO EVALUADOR 3RA PARTE</a:t>
          </a:r>
          <a:endParaRPr lang="es-CR" sz="1050" dirty="0"/>
        </a:p>
      </dgm:t>
    </dgm:pt>
    <dgm:pt modelId="{33AFCEBB-D9D7-4ECD-88B5-64E7768AF0C0}" type="parTrans" cxnId="{A73CD3F7-6FF5-4065-9380-8695B6E3C4C7}">
      <dgm:prSet/>
      <dgm:spPr/>
      <dgm:t>
        <a:bodyPr/>
        <a:lstStyle/>
        <a:p>
          <a:endParaRPr lang="es-CR"/>
        </a:p>
      </dgm:t>
    </dgm:pt>
    <dgm:pt modelId="{C4D0D91E-E486-4016-901D-67C4B3D7194D}" type="sibTrans" cxnId="{A73CD3F7-6FF5-4065-9380-8695B6E3C4C7}">
      <dgm:prSet/>
      <dgm:spPr/>
      <dgm:t>
        <a:bodyPr/>
        <a:lstStyle/>
        <a:p>
          <a:endParaRPr lang="es-CR"/>
        </a:p>
      </dgm:t>
    </dgm:pt>
    <dgm:pt modelId="{EDB1D0F1-4333-4C44-81DA-CCEB68ABF7C6}">
      <dgm:prSet phldrT="[Texto]" custT="1"/>
      <dgm:spPr/>
      <dgm:t>
        <a:bodyPr/>
        <a:lstStyle/>
        <a:p>
          <a:r>
            <a:rPr lang="es-CR" sz="1050" dirty="0"/>
            <a:t>INFORME GRUPO EVALUADOR</a:t>
          </a:r>
        </a:p>
      </dgm:t>
    </dgm:pt>
    <dgm:pt modelId="{BBCE29CF-186C-4E7A-83DC-B4788BE01F7E}" type="parTrans" cxnId="{0C72B813-0E8E-495C-B10D-5A78B4BBF56B}">
      <dgm:prSet/>
      <dgm:spPr/>
      <dgm:t>
        <a:bodyPr/>
        <a:lstStyle/>
        <a:p>
          <a:endParaRPr lang="es-CR"/>
        </a:p>
      </dgm:t>
    </dgm:pt>
    <dgm:pt modelId="{A23ADE98-B214-40F6-A0D9-A3FFC5A36DB0}" type="sibTrans" cxnId="{0C72B813-0E8E-495C-B10D-5A78B4BBF56B}">
      <dgm:prSet/>
      <dgm:spPr/>
      <dgm:t>
        <a:bodyPr/>
        <a:lstStyle/>
        <a:p>
          <a:endParaRPr lang="es-CR"/>
        </a:p>
      </dgm:t>
    </dgm:pt>
    <dgm:pt modelId="{F196B9C8-F5F2-4DBA-BD17-2F02FCBFFC91}">
      <dgm:prSet phldrT="[Texto]" custT="1"/>
      <dgm:spPr/>
      <dgm:t>
        <a:bodyPr/>
        <a:lstStyle/>
        <a:p>
          <a:r>
            <a:rPr lang="es-CR" sz="1050" dirty="0"/>
            <a:t>TOMA DE DECISIONES</a:t>
          </a:r>
        </a:p>
      </dgm:t>
    </dgm:pt>
    <dgm:pt modelId="{A3D99B4E-65C6-41ED-A7A2-602F1FA7B7D3}" type="parTrans" cxnId="{CF9F3811-8019-4C5A-B9CC-F2DEA712770F}">
      <dgm:prSet/>
      <dgm:spPr/>
      <dgm:t>
        <a:bodyPr/>
        <a:lstStyle/>
        <a:p>
          <a:endParaRPr lang="es-CR"/>
        </a:p>
      </dgm:t>
    </dgm:pt>
    <dgm:pt modelId="{638A1659-08BE-40A0-81FE-730A63C3151F}" type="sibTrans" cxnId="{CF9F3811-8019-4C5A-B9CC-F2DEA712770F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xfrm>
          <a:off x="0" y="374641"/>
          <a:ext cx="7749562" cy="548773"/>
        </a:xfrm>
        <a:prstGeom prst="notchedRightArrow">
          <a:avLst/>
        </a:prstGeom>
        <a:solidFill>
          <a:srgbClr val="EEECE1">
            <a:lumMod val="50000"/>
          </a:srgbClr>
        </a:solidFill>
        <a:ln>
          <a:noFill/>
        </a:ln>
        <a:effectLst/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5" custScaleX="75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5" custLinFactNeighborX="67729" custLinFactNeighborY="-12802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7DE234B-AA24-47EB-848B-6AC63C69A10C}" type="pres">
      <dgm:prSet presAssocID="{EF7225E4-58E7-417C-BF16-29C14EC4CF0D}" presName="compositeB" presStyleCnt="0"/>
      <dgm:spPr/>
    </dgm:pt>
    <dgm:pt modelId="{F9606B3D-B56A-4CB2-AB04-BA2EB5D53C1F}" type="pres">
      <dgm:prSet presAssocID="{EF7225E4-58E7-417C-BF16-29C14EC4CF0D}" presName="textB" presStyleLbl="revTx" presStyleIdx="1" presStyleCnt="5" custScaleX="64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4121-6F68-4EE9-8F67-F44991B51E9C}" type="pres">
      <dgm:prSet presAssocID="{EF7225E4-58E7-417C-BF16-29C14EC4CF0D}" presName="circleB" presStyleLbl="node1" presStyleIdx="1" presStyleCnt="5"/>
      <dgm:spPr/>
    </dgm:pt>
    <dgm:pt modelId="{17E46113-E8E9-44D4-B79F-637C330B3EF0}" type="pres">
      <dgm:prSet presAssocID="{EF7225E4-58E7-417C-BF16-29C14EC4CF0D}" presName="spaceB" presStyleCnt="0"/>
      <dgm:spPr/>
    </dgm:pt>
    <dgm:pt modelId="{A5A7896B-014B-4F2B-8793-BC78C342C029}" type="pres">
      <dgm:prSet presAssocID="{ACB89CBB-3CF2-4FFC-BF88-C454001748A8}" presName="space" presStyleCnt="0"/>
      <dgm:spPr/>
    </dgm:pt>
    <dgm:pt modelId="{6E62BB89-5AE8-4140-A7EA-0585FF4B6504}" type="pres">
      <dgm:prSet presAssocID="{489366A6-7BF7-45B4-A3D7-B6D5A574C420}" presName="compositeA" presStyleCnt="0"/>
      <dgm:spPr/>
    </dgm:pt>
    <dgm:pt modelId="{A5BC0B73-C627-4BEE-A3D4-EE3B82FC8D77}" type="pres">
      <dgm:prSet presAssocID="{489366A6-7BF7-45B4-A3D7-B6D5A574C420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FE113-8A66-4DC8-BD17-5C7EB1B49A25}" type="pres">
      <dgm:prSet presAssocID="{489366A6-7BF7-45B4-A3D7-B6D5A574C420}" presName="circleA" presStyleLbl="node1" presStyleIdx="2" presStyleCnt="5" custLinFactNeighborX="-2817" custLinFactNeighborY="-12802"/>
      <dgm:spPr/>
    </dgm:pt>
    <dgm:pt modelId="{834F1914-57A6-42D9-96DB-D6C04B52DE3D}" type="pres">
      <dgm:prSet presAssocID="{489366A6-7BF7-45B4-A3D7-B6D5A574C420}" presName="spaceA" presStyleCnt="0"/>
      <dgm:spPr/>
    </dgm:pt>
    <dgm:pt modelId="{4A50B825-B47A-4BFB-B9C6-5412F21DCD71}" type="pres">
      <dgm:prSet presAssocID="{C4D0D91E-E486-4016-901D-67C4B3D7194D}" presName="space" presStyleCnt="0"/>
      <dgm:spPr/>
    </dgm:pt>
    <dgm:pt modelId="{63B51BED-4E20-4B3E-B5F4-5A6B36CF815A}" type="pres">
      <dgm:prSet presAssocID="{EDB1D0F1-4333-4C44-81DA-CCEB68ABF7C6}" presName="compositeB" presStyleCnt="0"/>
      <dgm:spPr/>
    </dgm:pt>
    <dgm:pt modelId="{3462754E-04CE-4F66-9FE3-3BC2783F4C65}" type="pres">
      <dgm:prSet presAssocID="{EDB1D0F1-4333-4C44-81DA-CCEB68ABF7C6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C2B45-61AF-41F0-92B4-2A16928DCAEC}" type="pres">
      <dgm:prSet presAssocID="{EDB1D0F1-4333-4C44-81DA-CCEB68ABF7C6}" presName="circleB" presStyleLbl="node1" presStyleIdx="3" presStyleCnt="5"/>
      <dgm:spPr/>
    </dgm:pt>
    <dgm:pt modelId="{E303AE24-E2D5-4ED3-BF28-34C4E12F192C}" type="pres">
      <dgm:prSet presAssocID="{EDB1D0F1-4333-4C44-81DA-CCEB68ABF7C6}" presName="spaceB" presStyleCnt="0"/>
      <dgm:spPr/>
    </dgm:pt>
    <dgm:pt modelId="{DAA8A607-72C1-41BA-BB43-704E8CB8CA1F}" type="pres">
      <dgm:prSet presAssocID="{A23ADE98-B214-40F6-A0D9-A3FFC5A36DB0}" presName="space" presStyleCnt="0"/>
      <dgm:spPr/>
    </dgm:pt>
    <dgm:pt modelId="{E3D16F4A-73F1-4E16-996F-89848CF626DC}" type="pres">
      <dgm:prSet presAssocID="{F196B9C8-F5F2-4DBA-BD17-2F02FCBFFC91}" presName="compositeA" presStyleCnt="0"/>
      <dgm:spPr/>
    </dgm:pt>
    <dgm:pt modelId="{5E415EFF-7210-428F-82BB-ED9BDD413F97}" type="pres">
      <dgm:prSet presAssocID="{F196B9C8-F5F2-4DBA-BD17-2F02FCBFFC91}" presName="textA" presStyleLbl="revTx" presStyleIdx="4" presStyleCnt="5" custLinFactNeighborX="51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8242D-69C8-448F-A64D-0D44940DD608}" type="pres">
      <dgm:prSet presAssocID="{F196B9C8-F5F2-4DBA-BD17-2F02FCBFFC91}" presName="circleA" presStyleLbl="node1" presStyleIdx="4" presStyleCnt="5" custLinFactX="200000" custLinFactNeighborX="269050"/>
      <dgm:spPr/>
    </dgm:pt>
    <dgm:pt modelId="{745CA8FC-1F97-4339-A658-27D0C6504ED5}" type="pres">
      <dgm:prSet presAssocID="{F196B9C8-F5F2-4DBA-BD17-2F02FCBFFC91}" presName="spaceA" presStyleCnt="0"/>
      <dgm:spPr/>
    </dgm:pt>
  </dgm:ptLst>
  <dgm:cxnLst>
    <dgm:cxn modelId="{CF9F3811-8019-4C5A-B9CC-F2DEA712770F}" srcId="{86742608-04E1-4645-86BB-BE24CA303FFB}" destId="{F196B9C8-F5F2-4DBA-BD17-2F02FCBFFC91}" srcOrd="4" destOrd="0" parTransId="{A3D99B4E-65C6-41ED-A7A2-602F1FA7B7D3}" sibTransId="{638A1659-08BE-40A0-81FE-730A63C3151F}"/>
    <dgm:cxn modelId="{D8B3FEC5-E11C-4B22-A83B-06885801BE71}" type="presOf" srcId="{EDB1D0F1-4333-4C44-81DA-CCEB68ABF7C6}" destId="{3462754E-04CE-4F66-9FE3-3BC2783F4C65}" srcOrd="0" destOrd="0" presId="urn:microsoft.com/office/officeart/2005/8/layout/hProcess11"/>
    <dgm:cxn modelId="{0C72B813-0E8E-495C-B10D-5A78B4BBF56B}" srcId="{86742608-04E1-4645-86BB-BE24CA303FFB}" destId="{EDB1D0F1-4333-4C44-81DA-CCEB68ABF7C6}" srcOrd="3" destOrd="0" parTransId="{BBCE29CF-186C-4E7A-83DC-B4788BE01F7E}" sibTransId="{A23ADE98-B214-40F6-A0D9-A3FFC5A36DB0}"/>
    <dgm:cxn modelId="{455880FE-95D6-4853-802C-1A93028B2CB8}" type="presOf" srcId="{EF7225E4-58E7-417C-BF16-29C14EC4CF0D}" destId="{F9606B3D-B56A-4CB2-AB04-BA2EB5D53C1F}" srcOrd="0" destOrd="0" presId="urn:microsoft.com/office/officeart/2005/8/layout/hProcess11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9ABDEC93-7FFA-4537-A010-91B51027F8C4}" type="presOf" srcId="{489366A6-7BF7-45B4-A3D7-B6D5A574C420}" destId="{A5BC0B73-C627-4BEE-A3D4-EE3B82FC8D77}" srcOrd="0" destOrd="0" presId="urn:microsoft.com/office/officeart/2005/8/layout/hProcess11"/>
    <dgm:cxn modelId="{7EA61F50-4EC5-417F-9874-11584DDADD33}" srcId="{86742608-04E1-4645-86BB-BE24CA303FFB}" destId="{EF7225E4-58E7-417C-BF16-29C14EC4CF0D}" srcOrd="1" destOrd="0" parTransId="{DA27A5B7-782F-4177-94D3-E3C6FE1808D7}" sibTransId="{ACB89CBB-3CF2-4FFC-BF88-C454001748A8}"/>
    <dgm:cxn modelId="{A73CD3F7-6FF5-4065-9380-8695B6E3C4C7}" srcId="{86742608-04E1-4645-86BB-BE24CA303FFB}" destId="{489366A6-7BF7-45B4-A3D7-B6D5A574C420}" srcOrd="2" destOrd="0" parTransId="{33AFCEBB-D9D7-4ECD-88B5-64E7768AF0C0}" sibTransId="{C4D0D91E-E486-4016-901D-67C4B3D7194D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1E5EE919-36DE-4755-B272-1F951DC33349}" type="presOf" srcId="{F196B9C8-F5F2-4DBA-BD17-2F02FCBFFC91}" destId="{5E415EFF-7210-428F-82BB-ED9BDD413F97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05A024EC-DFF2-4C59-B087-A614C340ADE6}" type="presParOf" srcId="{502A08AF-419D-4259-ACBA-125E51331909}" destId="{77DE234B-AA24-47EB-848B-6AC63C69A10C}" srcOrd="2" destOrd="0" presId="urn:microsoft.com/office/officeart/2005/8/layout/hProcess11"/>
    <dgm:cxn modelId="{8BFAD226-DE76-4096-BF0A-4C180508F3C0}" type="presParOf" srcId="{77DE234B-AA24-47EB-848B-6AC63C69A10C}" destId="{F9606B3D-B56A-4CB2-AB04-BA2EB5D53C1F}" srcOrd="0" destOrd="0" presId="urn:microsoft.com/office/officeart/2005/8/layout/hProcess11"/>
    <dgm:cxn modelId="{5D8C908E-78F4-4838-8C26-F95A54E84DD4}" type="presParOf" srcId="{77DE234B-AA24-47EB-848B-6AC63C69A10C}" destId="{B29D4121-6F68-4EE9-8F67-F44991B51E9C}" srcOrd="1" destOrd="0" presId="urn:microsoft.com/office/officeart/2005/8/layout/hProcess11"/>
    <dgm:cxn modelId="{2E8D0DB9-405C-4C38-880C-97DFA27B8018}" type="presParOf" srcId="{77DE234B-AA24-47EB-848B-6AC63C69A10C}" destId="{17E46113-E8E9-44D4-B79F-637C330B3EF0}" srcOrd="2" destOrd="0" presId="urn:microsoft.com/office/officeart/2005/8/layout/hProcess11"/>
    <dgm:cxn modelId="{513A3AD9-B0F1-4BA7-9228-5D0E67E94E9F}" type="presParOf" srcId="{502A08AF-419D-4259-ACBA-125E51331909}" destId="{A5A7896B-014B-4F2B-8793-BC78C342C029}" srcOrd="3" destOrd="0" presId="urn:microsoft.com/office/officeart/2005/8/layout/hProcess11"/>
    <dgm:cxn modelId="{08DC08FF-0F49-4E88-BD5D-BC47D0F33018}" type="presParOf" srcId="{502A08AF-419D-4259-ACBA-125E51331909}" destId="{6E62BB89-5AE8-4140-A7EA-0585FF4B6504}" srcOrd="4" destOrd="0" presId="urn:microsoft.com/office/officeart/2005/8/layout/hProcess11"/>
    <dgm:cxn modelId="{B97F630E-F4E5-40CB-BE2B-F61830EB377B}" type="presParOf" srcId="{6E62BB89-5AE8-4140-A7EA-0585FF4B6504}" destId="{A5BC0B73-C627-4BEE-A3D4-EE3B82FC8D77}" srcOrd="0" destOrd="0" presId="urn:microsoft.com/office/officeart/2005/8/layout/hProcess11"/>
    <dgm:cxn modelId="{DF5DB7C9-8C21-40FC-8A01-099FD05E0EB6}" type="presParOf" srcId="{6E62BB89-5AE8-4140-A7EA-0585FF4B6504}" destId="{022FE113-8A66-4DC8-BD17-5C7EB1B49A25}" srcOrd="1" destOrd="0" presId="urn:microsoft.com/office/officeart/2005/8/layout/hProcess11"/>
    <dgm:cxn modelId="{61111E28-4D04-408D-8676-D77137B75214}" type="presParOf" srcId="{6E62BB89-5AE8-4140-A7EA-0585FF4B6504}" destId="{834F1914-57A6-42D9-96DB-D6C04B52DE3D}" srcOrd="2" destOrd="0" presId="urn:microsoft.com/office/officeart/2005/8/layout/hProcess11"/>
    <dgm:cxn modelId="{37A7617B-F92D-4E31-AB94-7161DBFE8EEE}" type="presParOf" srcId="{502A08AF-419D-4259-ACBA-125E51331909}" destId="{4A50B825-B47A-4BFB-B9C6-5412F21DCD71}" srcOrd="5" destOrd="0" presId="urn:microsoft.com/office/officeart/2005/8/layout/hProcess11"/>
    <dgm:cxn modelId="{86D2772F-0D2B-40CA-88CF-3ECF1A6658A4}" type="presParOf" srcId="{502A08AF-419D-4259-ACBA-125E51331909}" destId="{63B51BED-4E20-4B3E-B5F4-5A6B36CF815A}" srcOrd="6" destOrd="0" presId="urn:microsoft.com/office/officeart/2005/8/layout/hProcess11"/>
    <dgm:cxn modelId="{11C9A6C9-C051-4BD4-849A-3B39AA579349}" type="presParOf" srcId="{63B51BED-4E20-4B3E-B5F4-5A6B36CF815A}" destId="{3462754E-04CE-4F66-9FE3-3BC2783F4C65}" srcOrd="0" destOrd="0" presId="urn:microsoft.com/office/officeart/2005/8/layout/hProcess11"/>
    <dgm:cxn modelId="{B7857750-1BC6-4A85-969B-6219D2868C96}" type="presParOf" srcId="{63B51BED-4E20-4B3E-B5F4-5A6B36CF815A}" destId="{3AEC2B45-61AF-41F0-92B4-2A16928DCAEC}" srcOrd="1" destOrd="0" presId="urn:microsoft.com/office/officeart/2005/8/layout/hProcess11"/>
    <dgm:cxn modelId="{700F27DE-1486-4DEE-ACA8-59763C0C7018}" type="presParOf" srcId="{63B51BED-4E20-4B3E-B5F4-5A6B36CF815A}" destId="{E303AE24-E2D5-4ED3-BF28-34C4E12F192C}" srcOrd="2" destOrd="0" presId="urn:microsoft.com/office/officeart/2005/8/layout/hProcess11"/>
    <dgm:cxn modelId="{2792A9E7-289F-4211-93F7-DD7B90EE955E}" type="presParOf" srcId="{502A08AF-419D-4259-ACBA-125E51331909}" destId="{DAA8A607-72C1-41BA-BB43-704E8CB8CA1F}" srcOrd="7" destOrd="0" presId="urn:microsoft.com/office/officeart/2005/8/layout/hProcess11"/>
    <dgm:cxn modelId="{117CA2C7-102C-4541-BB77-A24FA4359EFC}" type="presParOf" srcId="{502A08AF-419D-4259-ACBA-125E51331909}" destId="{E3D16F4A-73F1-4E16-996F-89848CF626DC}" srcOrd="8" destOrd="0" presId="urn:microsoft.com/office/officeart/2005/8/layout/hProcess11"/>
    <dgm:cxn modelId="{1E14D3AF-338F-4963-93A9-553EA6067642}" type="presParOf" srcId="{E3D16F4A-73F1-4E16-996F-89848CF626DC}" destId="{5E415EFF-7210-428F-82BB-ED9BDD413F97}" srcOrd="0" destOrd="0" presId="urn:microsoft.com/office/officeart/2005/8/layout/hProcess11"/>
    <dgm:cxn modelId="{07E8EA2A-48B3-48DA-A7E0-F6FC8FA7849E}" type="presParOf" srcId="{E3D16F4A-73F1-4E16-996F-89848CF626DC}" destId="{EEE8242D-69C8-448F-A64D-0D44940DD608}" srcOrd="1" destOrd="0" presId="urn:microsoft.com/office/officeart/2005/8/layout/hProcess11"/>
    <dgm:cxn modelId="{B7DF2E66-13ED-4923-ABC4-B1EBA4F5014D}" type="presParOf" srcId="{E3D16F4A-73F1-4E16-996F-89848CF626DC}" destId="{745CA8FC-1F97-4339-A658-27D0C6504ED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00" dirty="0"/>
            <a:t>DE EN BORRADOR FINAL -VGA/MINAE/ CNA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 sz="1000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 sz="1000"/>
        </a:p>
      </dgm:t>
    </dgm:pt>
    <dgm:pt modelId="{DE1525ED-DFF2-4DC4-84A9-6778126D595C}">
      <dgm:prSet phldrT="[Texto]" custT="1"/>
      <dgm:spPr/>
      <dgm:t>
        <a:bodyPr/>
        <a:lstStyle/>
        <a:p>
          <a:r>
            <a:rPr lang="es-CR" sz="1050" dirty="0"/>
            <a:t>REVISIÓN LEGAL MINAE / PRESIDENCIA/PASARLO POR CDG</a:t>
          </a:r>
          <a:endParaRPr lang="es-CR" sz="1000" dirty="0"/>
        </a:p>
      </dgm:t>
    </dgm:pt>
    <dgm:pt modelId="{B7E1DE3B-5B28-41DA-8DF5-B068CBF63161}" type="parTrans" cxnId="{D36E5C56-6D01-4654-914F-07F638590B43}">
      <dgm:prSet/>
      <dgm:spPr/>
      <dgm:t>
        <a:bodyPr/>
        <a:lstStyle/>
        <a:p>
          <a:endParaRPr lang="es-CR" sz="1000"/>
        </a:p>
      </dgm:t>
    </dgm:pt>
    <dgm:pt modelId="{CE70D76E-5241-4BE8-9A3B-0C091DFF3F4D}" type="sibTrans" cxnId="{D36E5C56-6D01-4654-914F-07F638590B43}">
      <dgm:prSet/>
      <dgm:spPr/>
      <dgm:t>
        <a:bodyPr/>
        <a:lstStyle/>
        <a:p>
          <a:endParaRPr lang="es-CR" sz="1000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00" dirty="0"/>
            <a:t>ESTABLECIMIENTO COMISIÓN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 sz="1000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 sz="1000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/>
      <dgm:spPr>
        <a:solidFill>
          <a:schemeClr val="accent3">
            <a:lumMod val="75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3" custScaleX="67633" custLinFactNeighborX="-28669" custLinFactNeighborY="-4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3" custLinFactX="-135437" custLinFactNeighborX="-200000" custLinFactNeighborY="-20926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C13BECC7-F61A-466F-A955-6B663F07870C}" type="pres">
      <dgm:prSet presAssocID="{DE1525ED-DFF2-4DC4-84A9-6778126D595C}" presName="compositeB" presStyleCnt="0"/>
      <dgm:spPr/>
    </dgm:pt>
    <dgm:pt modelId="{9490F772-2100-4BE8-8D23-F3960EE0F1E5}" type="pres">
      <dgm:prSet presAssocID="{DE1525ED-DFF2-4DC4-84A9-6778126D595C}" presName="textB" presStyleLbl="revTx" presStyleIdx="1" presStyleCnt="3" custScaleX="81450" custLinFactNeighborX="-94534" custLinFactNeighborY="-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8DC57-0528-486B-8643-6FC41716AA3C}" type="pres">
      <dgm:prSet presAssocID="{DE1525ED-DFF2-4DC4-84A9-6778126D595C}" presName="circleB" presStyleLbl="node1" presStyleIdx="1" presStyleCnt="3" custLinFactX="-600000" custLinFactNeighborX="-691234" custLinFactNeighborY="-31589"/>
      <dgm:spPr/>
    </dgm:pt>
    <dgm:pt modelId="{FBA2BE27-36FE-43FA-B5EA-1502446562E5}" type="pres">
      <dgm:prSet presAssocID="{DE1525ED-DFF2-4DC4-84A9-6778126D595C}" presName="spaceB" presStyleCnt="0"/>
      <dgm:spPr/>
    </dgm:pt>
    <dgm:pt modelId="{D2614AAF-531C-4ACF-BE37-4482DADAE6AC}" type="pres">
      <dgm:prSet presAssocID="{CE70D76E-5241-4BE8-9A3B-0C091DFF3F4D}" presName="space" presStyleCnt="0"/>
      <dgm:spPr/>
    </dgm:pt>
    <dgm:pt modelId="{67FA3176-80B6-413A-8A50-42C6395848D6}" type="pres">
      <dgm:prSet presAssocID="{EF7225E4-58E7-417C-BF16-29C14EC4CF0D}" presName="compositeA" presStyleCnt="0"/>
      <dgm:spPr/>
    </dgm:pt>
    <dgm:pt modelId="{F66F7069-3364-4350-AF02-D61246C9CEB8}" type="pres">
      <dgm:prSet presAssocID="{EF7225E4-58E7-417C-BF16-29C14EC4CF0D}" presName="textA" presStyleLbl="revTx" presStyleIdx="2" presStyleCnt="3" custScaleX="81131" custLinFactX="-32008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19AE8-1E4A-4AD3-94B9-80B42E15815D}" type="pres">
      <dgm:prSet presAssocID="{EF7225E4-58E7-417C-BF16-29C14EC4CF0D}" presName="circleA" presStyleLbl="node1" presStyleIdx="2" presStyleCnt="3" custLinFactX="-1042933" custLinFactNeighborX="-1100000" custLinFactNeighborY="-31589"/>
      <dgm:spPr/>
    </dgm:pt>
    <dgm:pt modelId="{6629EE82-B943-4EA8-BFFA-640B3361C76F}" type="pres">
      <dgm:prSet presAssocID="{EF7225E4-58E7-417C-BF16-29C14EC4CF0D}" presName="spaceA" presStyleCnt="0"/>
      <dgm:spPr/>
    </dgm:pt>
  </dgm:ptLst>
  <dgm:cxnLst>
    <dgm:cxn modelId="{759951B9-50EE-468F-A856-68B9B098A411}" type="presOf" srcId="{86742608-04E1-4645-86BB-BE24CA303FFB}" destId="{25122C50-4086-417D-A7CF-972FEB230B5C}" srcOrd="0" destOrd="0" presId="urn:microsoft.com/office/officeart/2005/8/layout/hProcess11"/>
    <dgm:cxn modelId="{C2FEE390-3658-4DBE-A9CB-C6CE6075D680}" type="presOf" srcId="{0E2C3B82-2809-417D-A3F8-211DC1BE726D}" destId="{2139FE26-07FC-4929-B649-FE22AD11471E}" srcOrd="0" destOrd="0" presId="urn:microsoft.com/office/officeart/2005/8/layout/hProcess11"/>
    <dgm:cxn modelId="{7EA61F50-4EC5-417F-9874-11584DDADD33}" srcId="{86742608-04E1-4645-86BB-BE24CA303FFB}" destId="{EF7225E4-58E7-417C-BF16-29C14EC4CF0D}" srcOrd="2" destOrd="0" parTransId="{DA27A5B7-782F-4177-94D3-E3C6FE1808D7}" sibTransId="{ACB89CBB-3CF2-4FFC-BF88-C454001748A8}"/>
    <dgm:cxn modelId="{A551DDAB-5A01-4B03-8A72-9258332B997E}" type="presOf" srcId="{DE1525ED-DFF2-4DC4-84A9-6778126D595C}" destId="{9490F772-2100-4BE8-8D23-F3960EE0F1E5}" srcOrd="0" destOrd="0" presId="urn:microsoft.com/office/officeart/2005/8/layout/hProcess11"/>
    <dgm:cxn modelId="{D36E5C56-6D01-4654-914F-07F638590B43}" srcId="{86742608-04E1-4645-86BB-BE24CA303FFB}" destId="{DE1525ED-DFF2-4DC4-84A9-6778126D595C}" srcOrd="1" destOrd="0" parTransId="{B7E1DE3B-5B28-41DA-8DF5-B068CBF63161}" sibTransId="{CE70D76E-5241-4BE8-9A3B-0C091DFF3F4D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51E85A16-2794-416F-814F-066D3B4E4453}" type="presOf" srcId="{EF7225E4-58E7-417C-BF16-29C14EC4CF0D}" destId="{F66F7069-3364-4350-AF02-D61246C9CEB8}" srcOrd="0" destOrd="0" presId="urn:microsoft.com/office/officeart/2005/8/layout/hProcess11"/>
    <dgm:cxn modelId="{9841B742-3263-4EC2-B30F-2B53C9529CD8}" type="presParOf" srcId="{25122C50-4086-417D-A7CF-972FEB230B5C}" destId="{B40A0E94-F204-4FE4-98D0-58884EC3E102}" srcOrd="0" destOrd="0" presId="urn:microsoft.com/office/officeart/2005/8/layout/hProcess11"/>
    <dgm:cxn modelId="{8A1C51AC-0221-4253-BF06-B225A98A6DAF}" type="presParOf" srcId="{25122C50-4086-417D-A7CF-972FEB230B5C}" destId="{502A08AF-419D-4259-ACBA-125E51331909}" srcOrd="1" destOrd="0" presId="urn:microsoft.com/office/officeart/2005/8/layout/hProcess11"/>
    <dgm:cxn modelId="{71F71255-D1AE-4BE9-A1ED-D9772BE602B3}" type="presParOf" srcId="{502A08AF-419D-4259-ACBA-125E51331909}" destId="{3146C5DC-9D69-4D91-A4CA-D421EBD023BF}" srcOrd="0" destOrd="0" presId="urn:microsoft.com/office/officeart/2005/8/layout/hProcess11"/>
    <dgm:cxn modelId="{F92D8625-3528-4822-BBC7-F179E5DD0D11}" type="presParOf" srcId="{3146C5DC-9D69-4D91-A4CA-D421EBD023BF}" destId="{2139FE26-07FC-4929-B649-FE22AD11471E}" srcOrd="0" destOrd="0" presId="urn:microsoft.com/office/officeart/2005/8/layout/hProcess11"/>
    <dgm:cxn modelId="{A6266BD1-B7A0-4781-9A73-FA1C5036A90F}" type="presParOf" srcId="{3146C5DC-9D69-4D91-A4CA-D421EBD023BF}" destId="{40C2A10F-FD84-4045-BB13-FAA36A6F0FA9}" srcOrd="1" destOrd="0" presId="urn:microsoft.com/office/officeart/2005/8/layout/hProcess11"/>
    <dgm:cxn modelId="{3F833664-B73B-4F99-96AA-C4DE94AB68D6}" type="presParOf" srcId="{3146C5DC-9D69-4D91-A4CA-D421EBD023BF}" destId="{25504F58-1E7C-4806-AD0F-448D6FEDAF42}" srcOrd="2" destOrd="0" presId="urn:microsoft.com/office/officeart/2005/8/layout/hProcess11"/>
    <dgm:cxn modelId="{29EF30B9-27FA-4678-94EA-807ED6A4CB03}" type="presParOf" srcId="{502A08AF-419D-4259-ACBA-125E51331909}" destId="{82EE0356-7566-4347-8CAD-6DFC010D2AEB}" srcOrd="1" destOrd="0" presId="urn:microsoft.com/office/officeart/2005/8/layout/hProcess11"/>
    <dgm:cxn modelId="{5A1D42BF-B84B-454D-9083-2AF275516492}" type="presParOf" srcId="{502A08AF-419D-4259-ACBA-125E51331909}" destId="{C13BECC7-F61A-466F-A955-6B663F07870C}" srcOrd="2" destOrd="0" presId="urn:microsoft.com/office/officeart/2005/8/layout/hProcess11"/>
    <dgm:cxn modelId="{C860E266-B1A3-415E-AF5A-E2736F074726}" type="presParOf" srcId="{C13BECC7-F61A-466F-A955-6B663F07870C}" destId="{9490F772-2100-4BE8-8D23-F3960EE0F1E5}" srcOrd="0" destOrd="0" presId="urn:microsoft.com/office/officeart/2005/8/layout/hProcess11"/>
    <dgm:cxn modelId="{F41CC8BE-6795-46A8-8B8A-13C0DB2FD8B4}" type="presParOf" srcId="{C13BECC7-F61A-466F-A955-6B663F07870C}" destId="{B0E8DC57-0528-486B-8643-6FC41716AA3C}" srcOrd="1" destOrd="0" presId="urn:microsoft.com/office/officeart/2005/8/layout/hProcess11"/>
    <dgm:cxn modelId="{40641737-E398-4206-A358-5FDFD78E665E}" type="presParOf" srcId="{C13BECC7-F61A-466F-A955-6B663F07870C}" destId="{FBA2BE27-36FE-43FA-B5EA-1502446562E5}" srcOrd="2" destOrd="0" presId="urn:microsoft.com/office/officeart/2005/8/layout/hProcess11"/>
    <dgm:cxn modelId="{AFED883A-D28E-4F6B-8DEC-66A7BF43E24E}" type="presParOf" srcId="{502A08AF-419D-4259-ACBA-125E51331909}" destId="{D2614AAF-531C-4ACF-BE37-4482DADAE6AC}" srcOrd="3" destOrd="0" presId="urn:microsoft.com/office/officeart/2005/8/layout/hProcess11"/>
    <dgm:cxn modelId="{FE7BC5A9-20C0-4734-BDEF-4736BFEA3C10}" type="presParOf" srcId="{502A08AF-419D-4259-ACBA-125E51331909}" destId="{67FA3176-80B6-413A-8A50-42C6395848D6}" srcOrd="4" destOrd="0" presId="urn:microsoft.com/office/officeart/2005/8/layout/hProcess11"/>
    <dgm:cxn modelId="{E5A2F938-67BE-48DB-ADD3-1497001DAE3A}" type="presParOf" srcId="{67FA3176-80B6-413A-8A50-42C6395848D6}" destId="{F66F7069-3364-4350-AF02-D61246C9CEB8}" srcOrd="0" destOrd="0" presId="urn:microsoft.com/office/officeart/2005/8/layout/hProcess11"/>
    <dgm:cxn modelId="{EB07E016-B012-4C06-AB0C-46D4B933DE47}" type="presParOf" srcId="{67FA3176-80B6-413A-8A50-42C6395848D6}" destId="{1C419AE8-1E4A-4AD3-94B9-80B42E15815D}" srcOrd="1" destOrd="0" presId="urn:microsoft.com/office/officeart/2005/8/layout/hProcess11"/>
    <dgm:cxn modelId="{9EE3D8E8-281E-45D3-8117-6200D5E541FD}" type="presParOf" srcId="{67FA3176-80B6-413A-8A50-42C6395848D6}" destId="{6629EE82-B943-4EA8-BFFA-640B3361C76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0E2C3B82-2809-417D-A3F8-211DC1BE726D}">
      <dgm:prSet phldrT="[Texto]" custT="1"/>
      <dgm:spPr/>
      <dgm:t>
        <a:bodyPr/>
        <a:lstStyle/>
        <a:p>
          <a:r>
            <a:rPr lang="es-CR" sz="1100" dirty="0"/>
            <a:t>DECISIÓN EN PROCESO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 dirty="0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 dirty="0"/>
        </a:p>
      </dgm:t>
    </dgm:pt>
    <dgm:pt modelId="{DE1525ED-DFF2-4DC4-84A9-6778126D595C}">
      <dgm:prSet phldrT="[Texto]" custT="1"/>
      <dgm:spPr/>
      <dgm:t>
        <a:bodyPr/>
        <a:lstStyle/>
        <a:p>
          <a:r>
            <a:rPr lang="es-CR" sz="1050" dirty="0"/>
            <a:t>DEFINICIÓN NUEVOS PARTICIPANTES</a:t>
          </a:r>
        </a:p>
      </dgm:t>
    </dgm:pt>
    <dgm:pt modelId="{B7E1DE3B-5B28-41DA-8DF5-B068CBF63161}" type="parTrans" cxnId="{D36E5C56-6D01-4654-914F-07F638590B43}">
      <dgm:prSet/>
      <dgm:spPr/>
      <dgm:t>
        <a:bodyPr/>
        <a:lstStyle/>
        <a:p>
          <a:endParaRPr lang="es-CR" dirty="0"/>
        </a:p>
      </dgm:t>
    </dgm:pt>
    <dgm:pt modelId="{CE70D76E-5241-4BE8-9A3B-0C091DFF3F4D}" type="sibTrans" cxnId="{D36E5C56-6D01-4654-914F-07F638590B43}">
      <dgm:prSet/>
      <dgm:spPr/>
      <dgm:t>
        <a:bodyPr/>
        <a:lstStyle/>
        <a:p>
          <a:endParaRPr lang="es-CR" dirty="0"/>
        </a:p>
      </dgm:t>
    </dgm:pt>
    <dgm:pt modelId="{6DEE250B-4FDB-46E5-99DC-DCBD2D8E48CB}">
      <dgm:prSet phldrT="[Texto]" custT="1"/>
      <dgm:spPr/>
      <dgm:t>
        <a:bodyPr/>
        <a:lstStyle/>
        <a:p>
          <a:r>
            <a:rPr lang="es-CR" sz="1050" dirty="0"/>
            <a:t>REVISIÓN EN CP</a:t>
          </a:r>
        </a:p>
      </dgm:t>
    </dgm:pt>
    <dgm:pt modelId="{A902147E-1FAB-4B3C-BA08-A55F61466CB0}" type="parTrans" cxnId="{F55EF53D-41A8-48EB-BC36-A1D42053B990}">
      <dgm:prSet/>
      <dgm:spPr/>
      <dgm:t>
        <a:bodyPr/>
        <a:lstStyle/>
        <a:p>
          <a:endParaRPr lang="es-CR" dirty="0"/>
        </a:p>
      </dgm:t>
    </dgm:pt>
    <dgm:pt modelId="{494E390A-7FC5-4D74-A3C1-32138582709A}" type="sibTrans" cxnId="{F55EF53D-41A8-48EB-BC36-A1D42053B990}">
      <dgm:prSet/>
      <dgm:spPr/>
      <dgm:t>
        <a:bodyPr/>
        <a:lstStyle/>
        <a:p>
          <a:endParaRPr lang="es-CR" dirty="0"/>
        </a:p>
      </dgm:t>
    </dgm:pt>
    <dgm:pt modelId="{9428FA28-CAD8-4A99-9F62-C316B77E1645}">
      <dgm:prSet custT="1"/>
      <dgm:spPr/>
      <dgm:t>
        <a:bodyPr/>
        <a:lstStyle/>
        <a:p>
          <a:r>
            <a:rPr lang="es-CR" sz="1050" dirty="0"/>
            <a:t>PRENSA Y PUBLICAR</a:t>
          </a:r>
        </a:p>
      </dgm:t>
    </dgm:pt>
    <dgm:pt modelId="{42CB803B-DEEB-492F-9F9E-6C4CF996746B}" type="parTrans" cxnId="{05AE145F-D610-4E69-AF8C-DDE7A4F6A487}">
      <dgm:prSet/>
      <dgm:spPr/>
      <dgm:t>
        <a:bodyPr/>
        <a:lstStyle/>
        <a:p>
          <a:endParaRPr lang="es-CR" dirty="0"/>
        </a:p>
      </dgm:t>
    </dgm:pt>
    <dgm:pt modelId="{EE61DDFE-6AE3-4D2B-ACD1-37524FA88C27}" type="sibTrans" cxnId="{05AE145F-D610-4E69-AF8C-DDE7A4F6A487}">
      <dgm:prSet/>
      <dgm:spPr/>
      <dgm:t>
        <a:bodyPr/>
        <a:lstStyle/>
        <a:p>
          <a:endParaRPr lang="es-CR" dirty="0"/>
        </a:p>
      </dgm:t>
    </dgm:pt>
    <dgm:pt modelId="{FC509F82-8487-45D5-98C7-80C259AA22DA}">
      <dgm:prSet custT="1"/>
      <dgm:spPr/>
      <dgm:t>
        <a:bodyPr/>
        <a:lstStyle/>
        <a:p>
          <a:r>
            <a:rPr lang="es-CR" sz="1050" dirty="0"/>
            <a:t>ACREDITACIÓN Y CONVOCATORIA</a:t>
          </a:r>
        </a:p>
      </dgm:t>
    </dgm:pt>
    <dgm:pt modelId="{0821CA91-8B7F-491D-ACC4-9DD37A208469}" type="parTrans" cxnId="{A3B54A14-A674-4D53-AACE-55AED708CFA9}">
      <dgm:prSet/>
      <dgm:spPr/>
      <dgm:t>
        <a:bodyPr/>
        <a:lstStyle/>
        <a:p>
          <a:endParaRPr lang="es-CR" dirty="0"/>
        </a:p>
      </dgm:t>
    </dgm:pt>
    <dgm:pt modelId="{FA94D8B7-A7D8-4284-91A4-337483C6A94A}" type="sibTrans" cxnId="{A3B54A14-A674-4D53-AACE-55AED708CFA9}">
      <dgm:prSet/>
      <dgm:spPr/>
      <dgm:t>
        <a:bodyPr/>
        <a:lstStyle/>
        <a:p>
          <a:endParaRPr lang="es-CR" dirty="0"/>
        </a:p>
      </dgm:t>
    </dgm:pt>
    <dgm:pt modelId="{CB0AB144-641E-43E7-9F85-DDDD03FF5667}">
      <dgm:prSet phldrT="[Texto]" custT="1"/>
      <dgm:spPr/>
      <dgm:t>
        <a:bodyPr/>
        <a:lstStyle/>
        <a:p>
          <a:r>
            <a:rPr lang="es-CR" sz="1050" dirty="0"/>
            <a:t>PROPUESTA NUEVO DECRETO</a:t>
          </a:r>
        </a:p>
      </dgm:t>
    </dgm:pt>
    <dgm:pt modelId="{965C591C-BC78-4444-9BB5-4ACE89CA29BE}" type="parTrans" cxnId="{6EA5C83F-439A-4AF3-841E-AB9E8A7F65FE}">
      <dgm:prSet/>
      <dgm:spPr/>
      <dgm:t>
        <a:bodyPr/>
        <a:lstStyle/>
        <a:p>
          <a:endParaRPr lang="es-CR"/>
        </a:p>
      </dgm:t>
    </dgm:pt>
    <dgm:pt modelId="{DAB0F43E-36CE-4EA3-BA98-00ACE263E770}" type="sibTrans" cxnId="{6EA5C83F-439A-4AF3-841E-AB9E8A7F65FE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0A0E94-F204-4FE4-98D0-58884EC3E102}" type="pres">
      <dgm:prSet presAssocID="{86742608-04E1-4645-86BB-BE24CA303FFB}" presName="arrow" presStyleLbl="bgShp" presStyleIdx="0" presStyleCnt="1"/>
      <dgm:spPr>
        <a:solidFill>
          <a:schemeClr val="accent6">
            <a:lumMod val="75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6" custScaleX="86946" custLinFactNeighborX="-38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6" custLinFactX="2119317" custLinFactNeighborX="2200000" custLinFactNeighborY="5474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C13BECC7-F61A-466F-A955-6B663F07870C}" type="pres">
      <dgm:prSet presAssocID="{DE1525ED-DFF2-4DC4-84A9-6778126D595C}" presName="compositeB" presStyleCnt="0"/>
      <dgm:spPr/>
    </dgm:pt>
    <dgm:pt modelId="{9490F772-2100-4BE8-8D23-F3960EE0F1E5}" type="pres">
      <dgm:prSet presAssocID="{DE1525ED-DFF2-4DC4-84A9-6778126D595C}" presName="textB" presStyleLbl="revTx" presStyleIdx="1" presStyleCnt="6" custScaleX="116347" custLinFactNeighborX="-53521" custLinFactNeighborY="-7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8DC57-0528-486B-8643-6FC41716AA3C}" type="pres">
      <dgm:prSet presAssocID="{DE1525ED-DFF2-4DC4-84A9-6778126D595C}" presName="circleB" presStyleLbl="node1" presStyleIdx="1" presStyleCnt="6" custLinFactX="-262741" custLinFactNeighborX="-300000"/>
      <dgm:spPr/>
    </dgm:pt>
    <dgm:pt modelId="{FBA2BE27-36FE-43FA-B5EA-1502446562E5}" type="pres">
      <dgm:prSet presAssocID="{DE1525ED-DFF2-4DC4-84A9-6778126D595C}" presName="spaceB" presStyleCnt="0"/>
      <dgm:spPr/>
    </dgm:pt>
    <dgm:pt modelId="{AA9AD81C-0F1A-4E47-A772-C3FC9E1CFB82}" type="pres">
      <dgm:prSet presAssocID="{CE70D76E-5241-4BE8-9A3B-0C091DFF3F4D}" presName="space" presStyleCnt="0"/>
      <dgm:spPr/>
    </dgm:pt>
    <dgm:pt modelId="{347B6A51-7D00-46C0-8878-64E20830355D}" type="pres">
      <dgm:prSet presAssocID="{CB0AB144-641E-43E7-9F85-DDDD03FF5667}" presName="compositeA" presStyleCnt="0"/>
      <dgm:spPr/>
    </dgm:pt>
    <dgm:pt modelId="{C2D7F917-2AD7-49A5-A9A0-FA26AD1C9509}" type="pres">
      <dgm:prSet presAssocID="{CB0AB144-641E-43E7-9F85-DDDD03FF5667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1DFB7-B456-4EE6-BDDD-7CC690132484}" type="pres">
      <dgm:prSet presAssocID="{CB0AB144-641E-43E7-9F85-DDDD03FF5667}" presName="circleA" presStyleLbl="node1" presStyleIdx="2" presStyleCnt="6"/>
      <dgm:spPr/>
    </dgm:pt>
    <dgm:pt modelId="{7EE9F652-D1A8-4A66-8AA3-055766553E94}" type="pres">
      <dgm:prSet presAssocID="{CB0AB144-641E-43E7-9F85-DDDD03FF5667}" presName="spaceA" presStyleCnt="0"/>
      <dgm:spPr/>
    </dgm:pt>
    <dgm:pt modelId="{95D2667E-5FCA-440D-AFBC-E4A13F1577FB}" type="pres">
      <dgm:prSet presAssocID="{DAB0F43E-36CE-4EA3-BA98-00ACE263E770}" presName="space" presStyleCnt="0"/>
      <dgm:spPr/>
    </dgm:pt>
    <dgm:pt modelId="{A0DA8239-11C9-4293-AAF0-1666AEA7E470}" type="pres">
      <dgm:prSet presAssocID="{6DEE250B-4FDB-46E5-99DC-DCBD2D8E48CB}" presName="compositeB" presStyleCnt="0"/>
      <dgm:spPr/>
    </dgm:pt>
    <dgm:pt modelId="{89D8E28D-147E-4D36-A501-B3C78F46515E}" type="pres">
      <dgm:prSet presAssocID="{6DEE250B-4FDB-46E5-99DC-DCBD2D8E48CB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8FD1B-D9A0-47EA-8B06-8982435772C7}" type="pres">
      <dgm:prSet presAssocID="{6DEE250B-4FDB-46E5-99DC-DCBD2D8E48CB}" presName="circleB" presStyleLbl="node1" presStyleIdx="3" presStyleCnt="6"/>
      <dgm:spPr/>
    </dgm:pt>
    <dgm:pt modelId="{980EBDAA-DE6F-491D-B8FB-EF824A272AAE}" type="pres">
      <dgm:prSet presAssocID="{6DEE250B-4FDB-46E5-99DC-DCBD2D8E48CB}" presName="spaceB" presStyleCnt="0"/>
      <dgm:spPr/>
    </dgm:pt>
    <dgm:pt modelId="{C90CE45E-9D2D-49A9-8B75-A3F95D3ACC24}" type="pres">
      <dgm:prSet presAssocID="{494E390A-7FC5-4D74-A3C1-32138582709A}" presName="space" presStyleCnt="0"/>
      <dgm:spPr/>
    </dgm:pt>
    <dgm:pt modelId="{49855C4D-B563-4666-8AD7-F6052B8C85F4}" type="pres">
      <dgm:prSet presAssocID="{9428FA28-CAD8-4A99-9F62-C316B77E1645}" presName="compositeA" presStyleCnt="0"/>
      <dgm:spPr/>
    </dgm:pt>
    <dgm:pt modelId="{6757E936-B276-4614-8972-136AB9FEC338}" type="pres">
      <dgm:prSet presAssocID="{9428FA28-CAD8-4A99-9F62-C316B77E1645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A75FC-2AB0-4E73-8862-BA3662CAD3E5}" type="pres">
      <dgm:prSet presAssocID="{9428FA28-CAD8-4A99-9F62-C316B77E1645}" presName="circleA" presStyleLbl="node1" presStyleIdx="4" presStyleCnt="6"/>
      <dgm:spPr/>
    </dgm:pt>
    <dgm:pt modelId="{EA37E4F2-E7C1-4CFB-84CA-463D13D2ACD1}" type="pres">
      <dgm:prSet presAssocID="{9428FA28-CAD8-4A99-9F62-C316B77E1645}" presName="spaceA" presStyleCnt="0"/>
      <dgm:spPr/>
    </dgm:pt>
    <dgm:pt modelId="{FFF7EE33-FE9D-4344-9F7E-6B17C9ECDA32}" type="pres">
      <dgm:prSet presAssocID="{EE61DDFE-6AE3-4D2B-ACD1-37524FA88C27}" presName="space" presStyleCnt="0"/>
      <dgm:spPr/>
    </dgm:pt>
    <dgm:pt modelId="{87A6F29E-0BBD-4BC1-8749-F9253941FC9C}" type="pres">
      <dgm:prSet presAssocID="{FC509F82-8487-45D5-98C7-80C259AA22DA}" presName="compositeB" presStyleCnt="0"/>
      <dgm:spPr/>
    </dgm:pt>
    <dgm:pt modelId="{AD76168A-A2CF-4D6A-8DFC-FF6D2211FCFA}" type="pres">
      <dgm:prSet presAssocID="{FC509F82-8487-45D5-98C7-80C259AA22DA}" presName="textB" presStyleLbl="revTx" presStyleIdx="5" presStyleCnt="6" custLinFactNeighborX="-29528" custLinFactNeighborY="-16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B8017-31D5-4A7B-88DB-7536AF283F5C}" type="pres">
      <dgm:prSet presAssocID="{FC509F82-8487-45D5-98C7-80C259AA22DA}" presName="circleB" presStyleLbl="node1" presStyleIdx="5" presStyleCnt="6" custLinFactX="-128023" custLinFactNeighborX="-200000"/>
      <dgm:spPr/>
    </dgm:pt>
    <dgm:pt modelId="{9454C5B1-7A18-4B5B-85BD-306FE4EEFC28}" type="pres">
      <dgm:prSet presAssocID="{FC509F82-8487-45D5-98C7-80C259AA22DA}" presName="spaceB" presStyleCnt="0"/>
      <dgm:spPr/>
    </dgm:pt>
  </dgm:ptLst>
  <dgm:cxnLst>
    <dgm:cxn modelId="{5D50BD3D-B097-49FF-8A51-0E47AE169079}" type="presOf" srcId="{FC509F82-8487-45D5-98C7-80C259AA22DA}" destId="{AD76168A-A2CF-4D6A-8DFC-FF6D2211FCFA}" srcOrd="0" destOrd="0" presId="urn:microsoft.com/office/officeart/2005/8/layout/hProcess11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85E7365E-764A-4B84-8A39-0A187EB65EB0}" type="presOf" srcId="{9428FA28-CAD8-4A99-9F62-C316B77E1645}" destId="{6757E936-B276-4614-8972-136AB9FEC338}" srcOrd="0" destOrd="0" presId="urn:microsoft.com/office/officeart/2005/8/layout/hProcess11"/>
    <dgm:cxn modelId="{F55EF53D-41A8-48EB-BC36-A1D42053B990}" srcId="{86742608-04E1-4645-86BB-BE24CA303FFB}" destId="{6DEE250B-4FDB-46E5-99DC-DCBD2D8E48CB}" srcOrd="3" destOrd="0" parTransId="{A902147E-1FAB-4B3C-BA08-A55F61466CB0}" sibTransId="{494E390A-7FC5-4D74-A3C1-32138582709A}"/>
    <dgm:cxn modelId="{6EA5C83F-439A-4AF3-841E-AB9E8A7F65FE}" srcId="{86742608-04E1-4645-86BB-BE24CA303FFB}" destId="{CB0AB144-641E-43E7-9F85-DDDD03FF5667}" srcOrd="2" destOrd="0" parTransId="{965C591C-BC78-4444-9BB5-4ACE89CA29BE}" sibTransId="{DAB0F43E-36CE-4EA3-BA98-00ACE263E770}"/>
    <dgm:cxn modelId="{A3B54A14-A674-4D53-AACE-55AED708CFA9}" srcId="{86742608-04E1-4645-86BB-BE24CA303FFB}" destId="{FC509F82-8487-45D5-98C7-80C259AA22DA}" srcOrd="5" destOrd="0" parTransId="{0821CA91-8B7F-491D-ACC4-9DD37A208469}" sibTransId="{FA94D8B7-A7D8-4284-91A4-337483C6A94A}"/>
    <dgm:cxn modelId="{05AE145F-D610-4E69-AF8C-DDE7A4F6A487}" srcId="{86742608-04E1-4645-86BB-BE24CA303FFB}" destId="{9428FA28-CAD8-4A99-9F62-C316B77E1645}" srcOrd="4" destOrd="0" parTransId="{42CB803B-DEEB-492F-9F9E-6C4CF996746B}" sibTransId="{EE61DDFE-6AE3-4D2B-ACD1-37524FA88C27}"/>
    <dgm:cxn modelId="{E04731B7-4D14-41B0-99DD-CDA8CA6CB104}" type="presOf" srcId="{0E2C3B82-2809-417D-A3F8-211DC1BE726D}" destId="{2139FE26-07FC-4929-B649-FE22AD11471E}" srcOrd="0" destOrd="0" presId="urn:microsoft.com/office/officeart/2005/8/layout/hProcess11"/>
    <dgm:cxn modelId="{066091D9-7A81-4897-882D-B9F44F61B032}" type="presOf" srcId="{DE1525ED-DFF2-4DC4-84A9-6778126D595C}" destId="{9490F772-2100-4BE8-8D23-F3960EE0F1E5}" srcOrd="0" destOrd="0" presId="urn:microsoft.com/office/officeart/2005/8/layout/hProcess11"/>
    <dgm:cxn modelId="{C4CEFE9B-5DF0-4132-B8E6-69342C0782D9}" type="presOf" srcId="{6DEE250B-4FDB-46E5-99DC-DCBD2D8E48CB}" destId="{89D8E28D-147E-4D36-A501-B3C78F46515E}" srcOrd="0" destOrd="0" presId="urn:microsoft.com/office/officeart/2005/8/layout/hProcess11"/>
    <dgm:cxn modelId="{704DAB8C-41AE-46BA-BD02-D67E09139B0E}" type="presOf" srcId="{86742608-04E1-4645-86BB-BE24CA303FFB}" destId="{25122C50-4086-417D-A7CF-972FEB230B5C}" srcOrd="0" destOrd="0" presId="urn:microsoft.com/office/officeart/2005/8/layout/hProcess11"/>
    <dgm:cxn modelId="{D36E5C56-6D01-4654-914F-07F638590B43}" srcId="{86742608-04E1-4645-86BB-BE24CA303FFB}" destId="{DE1525ED-DFF2-4DC4-84A9-6778126D595C}" srcOrd="1" destOrd="0" parTransId="{B7E1DE3B-5B28-41DA-8DF5-B068CBF63161}" sibTransId="{CE70D76E-5241-4BE8-9A3B-0C091DFF3F4D}"/>
    <dgm:cxn modelId="{F41BCEC6-7611-43CA-A5F6-C471B9AD4D4C}" type="presOf" srcId="{CB0AB144-641E-43E7-9F85-DDDD03FF5667}" destId="{C2D7F917-2AD7-49A5-A9A0-FA26AD1C9509}" srcOrd="0" destOrd="0" presId="urn:microsoft.com/office/officeart/2005/8/layout/hProcess11"/>
    <dgm:cxn modelId="{9E5A6225-D201-4D0F-AF31-1472CBE26B61}" type="presParOf" srcId="{25122C50-4086-417D-A7CF-972FEB230B5C}" destId="{B40A0E94-F204-4FE4-98D0-58884EC3E102}" srcOrd="0" destOrd="0" presId="urn:microsoft.com/office/officeart/2005/8/layout/hProcess11"/>
    <dgm:cxn modelId="{D0ACE255-C93D-47CD-83C5-0BBB84E59344}" type="presParOf" srcId="{25122C50-4086-417D-A7CF-972FEB230B5C}" destId="{502A08AF-419D-4259-ACBA-125E51331909}" srcOrd="1" destOrd="0" presId="urn:microsoft.com/office/officeart/2005/8/layout/hProcess11"/>
    <dgm:cxn modelId="{5774ADF2-934D-4E11-8A06-EA7815636660}" type="presParOf" srcId="{502A08AF-419D-4259-ACBA-125E51331909}" destId="{3146C5DC-9D69-4D91-A4CA-D421EBD023BF}" srcOrd="0" destOrd="0" presId="urn:microsoft.com/office/officeart/2005/8/layout/hProcess11"/>
    <dgm:cxn modelId="{6C489ABF-F05F-4485-8B30-7492FB3E4E9A}" type="presParOf" srcId="{3146C5DC-9D69-4D91-A4CA-D421EBD023BF}" destId="{2139FE26-07FC-4929-B649-FE22AD11471E}" srcOrd="0" destOrd="0" presId="urn:microsoft.com/office/officeart/2005/8/layout/hProcess11"/>
    <dgm:cxn modelId="{AA6A9E74-25D4-4FA4-A2E7-E94651BB3701}" type="presParOf" srcId="{3146C5DC-9D69-4D91-A4CA-D421EBD023BF}" destId="{40C2A10F-FD84-4045-BB13-FAA36A6F0FA9}" srcOrd="1" destOrd="0" presId="urn:microsoft.com/office/officeart/2005/8/layout/hProcess11"/>
    <dgm:cxn modelId="{C33F52F6-2009-4765-BBE4-31FCAEFF8BF4}" type="presParOf" srcId="{3146C5DC-9D69-4D91-A4CA-D421EBD023BF}" destId="{25504F58-1E7C-4806-AD0F-448D6FEDAF42}" srcOrd="2" destOrd="0" presId="urn:microsoft.com/office/officeart/2005/8/layout/hProcess11"/>
    <dgm:cxn modelId="{84EB2F5A-DBCC-45A3-BA21-7886D0D2C7F4}" type="presParOf" srcId="{502A08AF-419D-4259-ACBA-125E51331909}" destId="{82EE0356-7566-4347-8CAD-6DFC010D2AEB}" srcOrd="1" destOrd="0" presId="urn:microsoft.com/office/officeart/2005/8/layout/hProcess11"/>
    <dgm:cxn modelId="{DBB20E3A-1649-46E5-AC5B-6096BACA9E2B}" type="presParOf" srcId="{502A08AF-419D-4259-ACBA-125E51331909}" destId="{C13BECC7-F61A-466F-A955-6B663F07870C}" srcOrd="2" destOrd="0" presId="urn:microsoft.com/office/officeart/2005/8/layout/hProcess11"/>
    <dgm:cxn modelId="{A9277E38-47E3-47C9-A28F-878A086F3B0D}" type="presParOf" srcId="{C13BECC7-F61A-466F-A955-6B663F07870C}" destId="{9490F772-2100-4BE8-8D23-F3960EE0F1E5}" srcOrd="0" destOrd="0" presId="urn:microsoft.com/office/officeart/2005/8/layout/hProcess11"/>
    <dgm:cxn modelId="{C63AD6E1-242E-4552-932E-2C6CA43C5FDB}" type="presParOf" srcId="{C13BECC7-F61A-466F-A955-6B663F07870C}" destId="{B0E8DC57-0528-486B-8643-6FC41716AA3C}" srcOrd="1" destOrd="0" presId="urn:microsoft.com/office/officeart/2005/8/layout/hProcess11"/>
    <dgm:cxn modelId="{BD54F67A-536F-4037-A63A-ED6EA908AB8A}" type="presParOf" srcId="{C13BECC7-F61A-466F-A955-6B663F07870C}" destId="{FBA2BE27-36FE-43FA-B5EA-1502446562E5}" srcOrd="2" destOrd="0" presId="urn:microsoft.com/office/officeart/2005/8/layout/hProcess11"/>
    <dgm:cxn modelId="{14953317-F6FF-4151-B26E-758CF10EEF03}" type="presParOf" srcId="{502A08AF-419D-4259-ACBA-125E51331909}" destId="{AA9AD81C-0F1A-4E47-A772-C3FC9E1CFB82}" srcOrd="3" destOrd="0" presId="urn:microsoft.com/office/officeart/2005/8/layout/hProcess11"/>
    <dgm:cxn modelId="{CE2F6E1A-8168-47F6-99A6-5358520A765D}" type="presParOf" srcId="{502A08AF-419D-4259-ACBA-125E51331909}" destId="{347B6A51-7D00-46C0-8878-64E20830355D}" srcOrd="4" destOrd="0" presId="urn:microsoft.com/office/officeart/2005/8/layout/hProcess11"/>
    <dgm:cxn modelId="{30C4F04B-C81E-4C04-9CE9-BF56B3DAFA58}" type="presParOf" srcId="{347B6A51-7D00-46C0-8878-64E20830355D}" destId="{C2D7F917-2AD7-49A5-A9A0-FA26AD1C9509}" srcOrd="0" destOrd="0" presId="urn:microsoft.com/office/officeart/2005/8/layout/hProcess11"/>
    <dgm:cxn modelId="{06137970-293A-448B-8BF4-3B8C95619F6F}" type="presParOf" srcId="{347B6A51-7D00-46C0-8878-64E20830355D}" destId="{8D41DFB7-B456-4EE6-BDDD-7CC690132484}" srcOrd="1" destOrd="0" presId="urn:microsoft.com/office/officeart/2005/8/layout/hProcess11"/>
    <dgm:cxn modelId="{27036047-159A-44DE-87CA-14187BA3BA61}" type="presParOf" srcId="{347B6A51-7D00-46C0-8878-64E20830355D}" destId="{7EE9F652-D1A8-4A66-8AA3-055766553E94}" srcOrd="2" destOrd="0" presId="urn:microsoft.com/office/officeart/2005/8/layout/hProcess11"/>
    <dgm:cxn modelId="{84C906F7-D91E-4F2A-88B6-6ED700335836}" type="presParOf" srcId="{502A08AF-419D-4259-ACBA-125E51331909}" destId="{95D2667E-5FCA-440D-AFBC-E4A13F1577FB}" srcOrd="5" destOrd="0" presId="urn:microsoft.com/office/officeart/2005/8/layout/hProcess11"/>
    <dgm:cxn modelId="{44966F2B-E564-4FEB-A83D-A590D5372435}" type="presParOf" srcId="{502A08AF-419D-4259-ACBA-125E51331909}" destId="{A0DA8239-11C9-4293-AAF0-1666AEA7E470}" srcOrd="6" destOrd="0" presId="urn:microsoft.com/office/officeart/2005/8/layout/hProcess11"/>
    <dgm:cxn modelId="{6E64E58F-A80E-4B26-A9D2-537D6421BE52}" type="presParOf" srcId="{A0DA8239-11C9-4293-AAF0-1666AEA7E470}" destId="{89D8E28D-147E-4D36-A501-B3C78F46515E}" srcOrd="0" destOrd="0" presId="urn:microsoft.com/office/officeart/2005/8/layout/hProcess11"/>
    <dgm:cxn modelId="{E1884229-B160-4FD9-B287-BB61D6DC83F7}" type="presParOf" srcId="{A0DA8239-11C9-4293-AAF0-1666AEA7E470}" destId="{7B58FD1B-D9A0-47EA-8B06-8982435772C7}" srcOrd="1" destOrd="0" presId="urn:microsoft.com/office/officeart/2005/8/layout/hProcess11"/>
    <dgm:cxn modelId="{A1D48FB6-6732-40B5-96C4-CBBA3A34FD66}" type="presParOf" srcId="{A0DA8239-11C9-4293-AAF0-1666AEA7E470}" destId="{980EBDAA-DE6F-491D-B8FB-EF824A272AAE}" srcOrd="2" destOrd="0" presId="urn:microsoft.com/office/officeart/2005/8/layout/hProcess11"/>
    <dgm:cxn modelId="{B3F72942-D76F-49FF-BB17-16B58EC6CFB9}" type="presParOf" srcId="{502A08AF-419D-4259-ACBA-125E51331909}" destId="{C90CE45E-9D2D-49A9-8B75-A3F95D3ACC24}" srcOrd="7" destOrd="0" presId="urn:microsoft.com/office/officeart/2005/8/layout/hProcess11"/>
    <dgm:cxn modelId="{D2568CEB-7FC8-44E1-8300-D50ADF89D712}" type="presParOf" srcId="{502A08AF-419D-4259-ACBA-125E51331909}" destId="{49855C4D-B563-4666-8AD7-F6052B8C85F4}" srcOrd="8" destOrd="0" presId="urn:microsoft.com/office/officeart/2005/8/layout/hProcess11"/>
    <dgm:cxn modelId="{2D2B03CA-E2C6-4B93-9870-13BEDACEF686}" type="presParOf" srcId="{49855C4D-B563-4666-8AD7-F6052B8C85F4}" destId="{6757E936-B276-4614-8972-136AB9FEC338}" srcOrd="0" destOrd="0" presId="urn:microsoft.com/office/officeart/2005/8/layout/hProcess11"/>
    <dgm:cxn modelId="{4728FEE7-98FE-462C-991E-BE7F8D972CB2}" type="presParOf" srcId="{49855C4D-B563-4666-8AD7-F6052B8C85F4}" destId="{35DA75FC-2AB0-4E73-8862-BA3662CAD3E5}" srcOrd="1" destOrd="0" presId="urn:microsoft.com/office/officeart/2005/8/layout/hProcess11"/>
    <dgm:cxn modelId="{B84977DF-5337-43FF-8D95-8E05DC431432}" type="presParOf" srcId="{49855C4D-B563-4666-8AD7-F6052B8C85F4}" destId="{EA37E4F2-E7C1-4CFB-84CA-463D13D2ACD1}" srcOrd="2" destOrd="0" presId="urn:microsoft.com/office/officeart/2005/8/layout/hProcess11"/>
    <dgm:cxn modelId="{03B44852-A50C-425C-874C-947A6C61E5E0}" type="presParOf" srcId="{502A08AF-419D-4259-ACBA-125E51331909}" destId="{FFF7EE33-FE9D-4344-9F7E-6B17C9ECDA32}" srcOrd="9" destOrd="0" presId="urn:microsoft.com/office/officeart/2005/8/layout/hProcess11"/>
    <dgm:cxn modelId="{CAE5571E-3192-467B-A51C-D733C893BE05}" type="presParOf" srcId="{502A08AF-419D-4259-ACBA-125E51331909}" destId="{87A6F29E-0BBD-4BC1-8749-F9253941FC9C}" srcOrd="10" destOrd="0" presId="urn:microsoft.com/office/officeart/2005/8/layout/hProcess11"/>
    <dgm:cxn modelId="{9519F0ED-A0A6-4CDC-B781-357FDBA29930}" type="presParOf" srcId="{87A6F29E-0BBD-4BC1-8749-F9253941FC9C}" destId="{AD76168A-A2CF-4D6A-8DFC-FF6D2211FCFA}" srcOrd="0" destOrd="0" presId="urn:microsoft.com/office/officeart/2005/8/layout/hProcess11"/>
    <dgm:cxn modelId="{3A7E95D7-AC21-4C4D-9456-3FDEC33196FD}" type="presParOf" srcId="{87A6F29E-0BBD-4BC1-8749-F9253941FC9C}" destId="{C3CB8017-31D5-4A7B-88DB-7536AF283F5C}" srcOrd="1" destOrd="0" presId="urn:microsoft.com/office/officeart/2005/8/layout/hProcess11"/>
    <dgm:cxn modelId="{AC500A22-EC7F-467A-88ED-1031ECF34DDA}" type="presParOf" srcId="{87A6F29E-0BBD-4BC1-8749-F9253941FC9C}" destId="{9454C5B1-7A18-4B5B-85BD-306FE4EEFC2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0E2C3B82-2809-417D-A3F8-211DC1BE726D}">
      <dgm:prSet phldrT="[Texto]" custT="1"/>
      <dgm:spPr/>
      <dgm:t>
        <a:bodyPr/>
        <a:lstStyle/>
        <a:p>
          <a:r>
            <a:rPr lang="es-CR" sz="1100" dirty="0"/>
            <a:t>RECOPILAR INFORMACION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DE1525ED-DFF2-4DC4-84A9-6778126D595C}">
      <dgm:prSet phldrT="[Texto]" custT="1"/>
      <dgm:spPr/>
      <dgm:t>
        <a:bodyPr/>
        <a:lstStyle/>
        <a:p>
          <a:r>
            <a:rPr lang="es-CR" sz="1100" dirty="0"/>
            <a:t>PEDIR SUSTITUCIÓN REPRESENTANTES</a:t>
          </a:r>
        </a:p>
      </dgm:t>
    </dgm:pt>
    <dgm:pt modelId="{B7E1DE3B-5B28-41DA-8DF5-B068CBF63161}" type="parTrans" cxnId="{D36E5C56-6D01-4654-914F-07F638590B43}">
      <dgm:prSet/>
      <dgm:spPr/>
      <dgm:t>
        <a:bodyPr/>
        <a:lstStyle/>
        <a:p>
          <a:endParaRPr lang="es-CR"/>
        </a:p>
      </dgm:t>
    </dgm:pt>
    <dgm:pt modelId="{CE70D76E-5241-4BE8-9A3B-0C091DFF3F4D}" type="sibTrans" cxnId="{D36E5C56-6D01-4654-914F-07F638590B43}">
      <dgm:prSet/>
      <dgm:spPr/>
      <dgm:t>
        <a:bodyPr/>
        <a:lstStyle/>
        <a:p>
          <a:endParaRPr lang="es-CR"/>
        </a:p>
      </dgm:t>
    </dgm:pt>
    <dgm:pt modelId="{BFDA4CEC-6021-4ED4-8E7E-3AEDDBD85891}">
      <dgm:prSet phldrT="[Texto]" custT="1"/>
      <dgm:spPr/>
      <dgm:t>
        <a:bodyPr/>
        <a:lstStyle/>
        <a:p>
          <a:r>
            <a:rPr lang="es-CR" sz="1100" dirty="0"/>
            <a:t>ACREDITAR NUEVOS MIEMBROS</a:t>
          </a:r>
        </a:p>
      </dgm:t>
    </dgm:pt>
    <dgm:pt modelId="{0A180A1A-3B9E-498A-B665-F48A01E87A14}" type="parTrans" cxnId="{D8557DDD-F448-4D00-997D-D102BFEE24FD}">
      <dgm:prSet/>
      <dgm:spPr/>
      <dgm:t>
        <a:bodyPr/>
        <a:lstStyle/>
        <a:p>
          <a:endParaRPr lang="es-CR"/>
        </a:p>
      </dgm:t>
    </dgm:pt>
    <dgm:pt modelId="{DE2190B5-2918-4C95-A6A1-F6F2B7C2227E}" type="sibTrans" cxnId="{D8557DDD-F448-4D00-997D-D102BFEE24FD}">
      <dgm:prSet/>
      <dgm:spPr/>
      <dgm:t>
        <a:bodyPr/>
        <a:lstStyle/>
        <a:p>
          <a:endParaRPr lang="es-CR"/>
        </a:p>
      </dgm:t>
    </dgm:pt>
    <dgm:pt modelId="{6F107CA1-F877-4B21-8CBA-1B9ACC176CE9}">
      <dgm:prSet phldrT="[Texto]" custT="1"/>
      <dgm:spPr/>
      <dgm:t>
        <a:bodyPr/>
        <a:lstStyle/>
        <a:p>
          <a:endParaRPr lang="es-CR" sz="1800" dirty="0">
            <a:solidFill>
              <a:srgbClr val="FF0000"/>
            </a:solidFill>
          </a:endParaRPr>
        </a:p>
      </dgm:t>
    </dgm:pt>
    <dgm:pt modelId="{DA0DA224-666F-44FF-897B-728D6E2159E9}" type="sibTrans" cxnId="{6A056CBF-EB7D-4649-91A2-1E8A964A3768}">
      <dgm:prSet/>
      <dgm:spPr/>
      <dgm:t>
        <a:bodyPr/>
        <a:lstStyle/>
        <a:p>
          <a:endParaRPr lang="es-CR"/>
        </a:p>
      </dgm:t>
    </dgm:pt>
    <dgm:pt modelId="{E5B73AB9-16C5-43CD-BD1A-9480B3EE0041}" type="parTrans" cxnId="{6A056CBF-EB7D-4649-91A2-1E8A964A3768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0A0E94-F204-4FE4-98D0-58884EC3E102}" type="pres">
      <dgm:prSet presAssocID="{86742608-04E1-4645-86BB-BE24CA303FFB}" presName="arrow" presStyleLbl="bgShp" presStyleIdx="0" presStyleCnt="1"/>
      <dgm:spPr>
        <a:solidFill>
          <a:schemeClr val="accent6">
            <a:lumMod val="75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4" custScaleX="59820" custLinFactNeighborX="-20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4" custLinFactX="-103892" custLinFactNeighborX="-200000" custLinFactNeighborY="1912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220EEA80-C2B4-4C68-89B3-E728C37E6A3A}" type="pres">
      <dgm:prSet presAssocID="{DE1525ED-DFF2-4DC4-84A9-6778126D595C}" presName="compositeB" presStyleCnt="0"/>
      <dgm:spPr/>
    </dgm:pt>
    <dgm:pt modelId="{B8780DDA-1194-41DB-8BF3-1A85924194E9}" type="pres">
      <dgm:prSet presAssocID="{DE1525ED-DFF2-4DC4-84A9-6778126D595C}" presName="textB" presStyleLbl="revTx" presStyleIdx="1" presStyleCnt="4" custScaleX="57935" custLinFactX="-1933" custLinFactNeighborX="-100000" custLinFactNeighborY="-2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C0312-B99B-405A-AD78-1FA66AFB502F}" type="pres">
      <dgm:prSet presAssocID="{DE1525ED-DFF2-4DC4-84A9-6778126D595C}" presName="circleB" presStyleLbl="node1" presStyleIdx="1" presStyleCnt="4" custFlipVert="1" custFlipHor="1" custScaleX="57704" custScaleY="180758" custLinFactX="1600000" custLinFactNeighborX="1635665" custLinFactNeighborY="56074"/>
      <dgm:spPr/>
    </dgm:pt>
    <dgm:pt modelId="{0AE5ED30-F8CC-4C7F-8B87-C6480B2D5EF9}" type="pres">
      <dgm:prSet presAssocID="{DE1525ED-DFF2-4DC4-84A9-6778126D595C}" presName="spaceB" presStyleCnt="0"/>
      <dgm:spPr/>
    </dgm:pt>
    <dgm:pt modelId="{AA9AD81C-0F1A-4E47-A772-C3FC9E1CFB82}" type="pres">
      <dgm:prSet presAssocID="{CE70D76E-5241-4BE8-9A3B-0C091DFF3F4D}" presName="space" presStyleCnt="0"/>
      <dgm:spPr/>
    </dgm:pt>
    <dgm:pt modelId="{12249AB8-9AC6-44E7-9A14-AE23B58832B6}" type="pres">
      <dgm:prSet presAssocID="{6F107CA1-F877-4B21-8CBA-1B9ACC176CE9}" presName="compositeA" presStyleCnt="0"/>
      <dgm:spPr/>
    </dgm:pt>
    <dgm:pt modelId="{4B0BF6B0-1E98-4FF5-9CC1-A3F487F8E970}" type="pres">
      <dgm:prSet presAssocID="{6F107CA1-F877-4B21-8CBA-1B9ACC176CE9}" presName="textA" presStyleLbl="revTx" presStyleIdx="2" presStyleCnt="4" custScaleX="46175" custLinFactX="-27833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DAF61-9218-418D-AA9A-CC5AF66FDD16}" type="pres">
      <dgm:prSet presAssocID="{6F107CA1-F877-4B21-8CBA-1B9ACC176CE9}" presName="circleA" presStyleLbl="node1" presStyleIdx="2" presStyleCnt="4" custLinFactX="-737010" custLinFactNeighborX="-800000" custLinFactNeighborY="-8267"/>
      <dgm:spPr/>
    </dgm:pt>
    <dgm:pt modelId="{76908493-0B6F-4245-A54F-EEB37476D00F}" type="pres">
      <dgm:prSet presAssocID="{6F107CA1-F877-4B21-8CBA-1B9ACC176CE9}" presName="spaceA" presStyleCnt="0"/>
      <dgm:spPr/>
    </dgm:pt>
    <dgm:pt modelId="{776B741A-4A71-4211-8F9F-012A1F8A13EA}" type="pres">
      <dgm:prSet presAssocID="{DA0DA224-666F-44FF-897B-728D6E2159E9}" presName="space" presStyleCnt="0"/>
      <dgm:spPr/>
    </dgm:pt>
    <dgm:pt modelId="{89ED8A29-A3BF-407E-BC27-1A863D0E9DEC}" type="pres">
      <dgm:prSet presAssocID="{BFDA4CEC-6021-4ED4-8E7E-3AEDDBD85891}" presName="compositeB" presStyleCnt="0"/>
      <dgm:spPr/>
    </dgm:pt>
    <dgm:pt modelId="{962B7B6D-CDBE-427F-BAED-E679CA639E36}" type="pres">
      <dgm:prSet presAssocID="{BFDA4CEC-6021-4ED4-8E7E-3AEDDBD85891}" presName="textB" presStyleLbl="revTx" presStyleIdx="3" presStyleCnt="4" custScaleX="60300" custLinFactX="-90289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DC1EA-6461-40BB-85BC-CEEFB86FACC0}" type="pres">
      <dgm:prSet presAssocID="{BFDA4CEC-6021-4ED4-8E7E-3AEDDBD85891}" presName="circleB" presStyleLbl="node1" presStyleIdx="3" presStyleCnt="4" custLinFactX="-1100000" custLinFactNeighborX="-1152227"/>
      <dgm:spPr/>
    </dgm:pt>
    <dgm:pt modelId="{FD237F20-7D6E-4775-A4E7-9E97181F265D}" type="pres">
      <dgm:prSet presAssocID="{BFDA4CEC-6021-4ED4-8E7E-3AEDDBD85891}" presName="spaceB" presStyleCnt="0"/>
      <dgm:spPr/>
    </dgm:pt>
  </dgm:ptLst>
  <dgm:cxnLst>
    <dgm:cxn modelId="{D8557DDD-F448-4D00-997D-D102BFEE24FD}" srcId="{86742608-04E1-4645-86BB-BE24CA303FFB}" destId="{BFDA4CEC-6021-4ED4-8E7E-3AEDDBD85891}" srcOrd="3" destOrd="0" parTransId="{0A180A1A-3B9E-498A-B665-F48A01E87A14}" sibTransId="{DE2190B5-2918-4C95-A6A1-F6F2B7C2227E}"/>
    <dgm:cxn modelId="{6A056CBF-EB7D-4649-91A2-1E8A964A3768}" srcId="{86742608-04E1-4645-86BB-BE24CA303FFB}" destId="{6F107CA1-F877-4B21-8CBA-1B9ACC176CE9}" srcOrd="2" destOrd="0" parTransId="{E5B73AB9-16C5-43CD-BD1A-9480B3EE0041}" sibTransId="{DA0DA224-666F-44FF-897B-728D6E2159E9}"/>
    <dgm:cxn modelId="{BF3820E8-FEEC-4E38-B9B2-E4B968D74FD2}" type="presOf" srcId="{BFDA4CEC-6021-4ED4-8E7E-3AEDDBD85891}" destId="{962B7B6D-CDBE-427F-BAED-E679CA639E36}" srcOrd="0" destOrd="0" presId="urn:microsoft.com/office/officeart/2005/8/layout/hProcess11"/>
    <dgm:cxn modelId="{9F8F01FF-81AC-475E-B3AE-33087741C755}" type="presOf" srcId="{DE1525ED-DFF2-4DC4-84A9-6778126D595C}" destId="{B8780DDA-1194-41DB-8BF3-1A85924194E9}" srcOrd="0" destOrd="0" presId="urn:microsoft.com/office/officeart/2005/8/layout/hProcess11"/>
    <dgm:cxn modelId="{704DAB8C-41AE-46BA-BD02-D67E09139B0E}" type="presOf" srcId="{86742608-04E1-4645-86BB-BE24CA303FFB}" destId="{25122C50-4086-417D-A7CF-972FEB230B5C}" srcOrd="0" destOrd="0" presId="urn:microsoft.com/office/officeart/2005/8/layout/hProcess11"/>
    <dgm:cxn modelId="{D36E5C56-6D01-4654-914F-07F638590B43}" srcId="{86742608-04E1-4645-86BB-BE24CA303FFB}" destId="{DE1525ED-DFF2-4DC4-84A9-6778126D595C}" srcOrd="1" destOrd="0" parTransId="{B7E1DE3B-5B28-41DA-8DF5-B068CBF63161}" sibTransId="{CE70D76E-5241-4BE8-9A3B-0C091DFF3F4D}"/>
    <dgm:cxn modelId="{A035775B-890E-49C0-9522-A6913C848DB0}" type="presOf" srcId="{6F107CA1-F877-4B21-8CBA-1B9ACC176CE9}" destId="{4B0BF6B0-1E98-4FF5-9CC1-A3F487F8E970}" srcOrd="0" destOrd="0" presId="urn:microsoft.com/office/officeart/2005/8/layout/hProcess11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E04731B7-4D14-41B0-99DD-CDA8CA6CB104}" type="presOf" srcId="{0E2C3B82-2809-417D-A3F8-211DC1BE726D}" destId="{2139FE26-07FC-4929-B649-FE22AD11471E}" srcOrd="0" destOrd="0" presId="urn:microsoft.com/office/officeart/2005/8/layout/hProcess11"/>
    <dgm:cxn modelId="{9E5A6225-D201-4D0F-AF31-1472CBE26B61}" type="presParOf" srcId="{25122C50-4086-417D-A7CF-972FEB230B5C}" destId="{B40A0E94-F204-4FE4-98D0-58884EC3E102}" srcOrd="0" destOrd="0" presId="urn:microsoft.com/office/officeart/2005/8/layout/hProcess11"/>
    <dgm:cxn modelId="{D0ACE255-C93D-47CD-83C5-0BBB84E59344}" type="presParOf" srcId="{25122C50-4086-417D-A7CF-972FEB230B5C}" destId="{502A08AF-419D-4259-ACBA-125E51331909}" srcOrd="1" destOrd="0" presId="urn:microsoft.com/office/officeart/2005/8/layout/hProcess11"/>
    <dgm:cxn modelId="{5774ADF2-934D-4E11-8A06-EA7815636660}" type="presParOf" srcId="{502A08AF-419D-4259-ACBA-125E51331909}" destId="{3146C5DC-9D69-4D91-A4CA-D421EBD023BF}" srcOrd="0" destOrd="0" presId="urn:microsoft.com/office/officeart/2005/8/layout/hProcess11"/>
    <dgm:cxn modelId="{6C489ABF-F05F-4485-8B30-7492FB3E4E9A}" type="presParOf" srcId="{3146C5DC-9D69-4D91-A4CA-D421EBD023BF}" destId="{2139FE26-07FC-4929-B649-FE22AD11471E}" srcOrd="0" destOrd="0" presId="urn:microsoft.com/office/officeart/2005/8/layout/hProcess11"/>
    <dgm:cxn modelId="{AA6A9E74-25D4-4FA4-A2E7-E94651BB3701}" type="presParOf" srcId="{3146C5DC-9D69-4D91-A4CA-D421EBD023BF}" destId="{40C2A10F-FD84-4045-BB13-FAA36A6F0FA9}" srcOrd="1" destOrd="0" presId="urn:microsoft.com/office/officeart/2005/8/layout/hProcess11"/>
    <dgm:cxn modelId="{C33F52F6-2009-4765-BBE4-31FCAEFF8BF4}" type="presParOf" srcId="{3146C5DC-9D69-4D91-A4CA-D421EBD023BF}" destId="{25504F58-1E7C-4806-AD0F-448D6FEDAF42}" srcOrd="2" destOrd="0" presId="urn:microsoft.com/office/officeart/2005/8/layout/hProcess11"/>
    <dgm:cxn modelId="{84EB2F5A-DBCC-45A3-BA21-7886D0D2C7F4}" type="presParOf" srcId="{502A08AF-419D-4259-ACBA-125E51331909}" destId="{82EE0356-7566-4347-8CAD-6DFC010D2AEB}" srcOrd="1" destOrd="0" presId="urn:microsoft.com/office/officeart/2005/8/layout/hProcess11"/>
    <dgm:cxn modelId="{00C63765-0BA5-41E3-8852-F7D9A2D67397}" type="presParOf" srcId="{502A08AF-419D-4259-ACBA-125E51331909}" destId="{220EEA80-C2B4-4C68-89B3-E728C37E6A3A}" srcOrd="2" destOrd="0" presId="urn:microsoft.com/office/officeart/2005/8/layout/hProcess11"/>
    <dgm:cxn modelId="{E6FD6C03-63C7-43EF-ACFD-D86D20E66D78}" type="presParOf" srcId="{220EEA80-C2B4-4C68-89B3-E728C37E6A3A}" destId="{B8780DDA-1194-41DB-8BF3-1A85924194E9}" srcOrd="0" destOrd="0" presId="urn:microsoft.com/office/officeart/2005/8/layout/hProcess11"/>
    <dgm:cxn modelId="{19D6C9D9-03A2-4635-ACB9-9CC496FCEED6}" type="presParOf" srcId="{220EEA80-C2B4-4C68-89B3-E728C37E6A3A}" destId="{BA5C0312-B99B-405A-AD78-1FA66AFB502F}" srcOrd="1" destOrd="0" presId="urn:microsoft.com/office/officeart/2005/8/layout/hProcess11"/>
    <dgm:cxn modelId="{D6594948-0100-4C34-B467-A2A97A633F95}" type="presParOf" srcId="{220EEA80-C2B4-4C68-89B3-E728C37E6A3A}" destId="{0AE5ED30-F8CC-4C7F-8B87-C6480B2D5EF9}" srcOrd="2" destOrd="0" presId="urn:microsoft.com/office/officeart/2005/8/layout/hProcess11"/>
    <dgm:cxn modelId="{14953317-F6FF-4151-B26E-758CF10EEF03}" type="presParOf" srcId="{502A08AF-419D-4259-ACBA-125E51331909}" destId="{AA9AD81C-0F1A-4E47-A772-C3FC9E1CFB82}" srcOrd="3" destOrd="0" presId="urn:microsoft.com/office/officeart/2005/8/layout/hProcess11"/>
    <dgm:cxn modelId="{C4C17881-A4C4-4D5C-8692-3B44C65FDCB2}" type="presParOf" srcId="{502A08AF-419D-4259-ACBA-125E51331909}" destId="{12249AB8-9AC6-44E7-9A14-AE23B58832B6}" srcOrd="4" destOrd="0" presId="urn:microsoft.com/office/officeart/2005/8/layout/hProcess11"/>
    <dgm:cxn modelId="{6BD4CF34-8D2E-4363-9CD1-CAB8AFE049C9}" type="presParOf" srcId="{12249AB8-9AC6-44E7-9A14-AE23B58832B6}" destId="{4B0BF6B0-1E98-4FF5-9CC1-A3F487F8E970}" srcOrd="0" destOrd="0" presId="urn:microsoft.com/office/officeart/2005/8/layout/hProcess11"/>
    <dgm:cxn modelId="{25D23637-AB1D-43D2-BDBB-18C3A3A2EDA6}" type="presParOf" srcId="{12249AB8-9AC6-44E7-9A14-AE23B58832B6}" destId="{E7DDAF61-9218-418D-AA9A-CC5AF66FDD16}" srcOrd="1" destOrd="0" presId="urn:microsoft.com/office/officeart/2005/8/layout/hProcess11"/>
    <dgm:cxn modelId="{02284ECD-6980-4748-BDF9-62B639CF0A00}" type="presParOf" srcId="{12249AB8-9AC6-44E7-9A14-AE23B58832B6}" destId="{76908493-0B6F-4245-A54F-EEB37476D00F}" srcOrd="2" destOrd="0" presId="urn:microsoft.com/office/officeart/2005/8/layout/hProcess11"/>
    <dgm:cxn modelId="{9D3F6B64-C2C0-468C-B28C-C42EBD4309D0}" type="presParOf" srcId="{502A08AF-419D-4259-ACBA-125E51331909}" destId="{776B741A-4A71-4211-8F9F-012A1F8A13EA}" srcOrd="5" destOrd="0" presId="urn:microsoft.com/office/officeart/2005/8/layout/hProcess11"/>
    <dgm:cxn modelId="{D926BA81-7D4D-4809-80A8-46D62305B0D0}" type="presParOf" srcId="{502A08AF-419D-4259-ACBA-125E51331909}" destId="{89ED8A29-A3BF-407E-BC27-1A863D0E9DEC}" srcOrd="6" destOrd="0" presId="urn:microsoft.com/office/officeart/2005/8/layout/hProcess11"/>
    <dgm:cxn modelId="{AE2D0422-197A-41DD-80BF-C9A2E45D42D8}" type="presParOf" srcId="{89ED8A29-A3BF-407E-BC27-1A863D0E9DEC}" destId="{962B7B6D-CDBE-427F-BAED-E679CA639E36}" srcOrd="0" destOrd="0" presId="urn:microsoft.com/office/officeart/2005/8/layout/hProcess11"/>
    <dgm:cxn modelId="{C7308234-E15C-4F32-92AB-C63B860459CE}" type="presParOf" srcId="{89ED8A29-A3BF-407E-BC27-1A863D0E9DEC}" destId="{042DC1EA-6461-40BB-85BC-CEEFB86FACC0}" srcOrd="1" destOrd="0" presId="urn:microsoft.com/office/officeart/2005/8/layout/hProcess11"/>
    <dgm:cxn modelId="{95585DE6-4B0A-4FBB-94BB-B8A02D98DB09}" type="presParOf" srcId="{89ED8A29-A3BF-407E-BC27-1A863D0E9DEC}" destId="{FD237F20-7D6E-4775-A4E7-9E97181F265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RECOPILAR PROPUESTA INTERNA SETENA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HACER NUEVO DE PARA EAE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9651D2EB-3203-493D-821A-52C9D2C100A5}">
      <dgm:prSet phldrT="[Texto]" custT="1"/>
      <dgm:spPr/>
      <dgm:t>
        <a:bodyPr/>
        <a:lstStyle/>
        <a:p>
          <a:r>
            <a:rPr lang="es-CR" sz="1050" dirty="0"/>
            <a:t>SOMETERLO A MINAE / CP</a:t>
          </a:r>
        </a:p>
      </dgm:t>
    </dgm:pt>
    <dgm:pt modelId="{12DF415E-D46E-425B-87F0-EDDE54B6994F}" type="parTrans" cxnId="{0DD14172-39EF-4E66-88B5-2FA1CA1D8E40}">
      <dgm:prSet/>
      <dgm:spPr/>
      <dgm:t>
        <a:bodyPr/>
        <a:lstStyle/>
        <a:p>
          <a:endParaRPr lang="es-CR"/>
        </a:p>
      </dgm:t>
    </dgm:pt>
    <dgm:pt modelId="{F40EF9B9-C010-46D8-9D40-240F6EEE5AE7}" type="sibTrans" cxnId="{0DD14172-39EF-4E66-88B5-2FA1CA1D8E40}">
      <dgm:prSet/>
      <dgm:spPr/>
      <dgm:t>
        <a:bodyPr/>
        <a:lstStyle/>
        <a:p>
          <a:endParaRPr lang="es-CR"/>
        </a:p>
      </dgm:t>
    </dgm:pt>
    <dgm:pt modelId="{90436903-648E-4670-B10C-E133C3513608}">
      <dgm:prSet phldrT="[Texto]" custT="1"/>
      <dgm:spPr/>
      <dgm:t>
        <a:bodyPr/>
        <a:lstStyle/>
        <a:p>
          <a:r>
            <a:rPr lang="es-CR" sz="1050" dirty="0"/>
            <a:t>PONER EN EJECUCION</a:t>
          </a:r>
        </a:p>
      </dgm:t>
    </dgm:pt>
    <dgm:pt modelId="{44BA74F8-A031-4A68-B32C-61DBD3A3D2BF}" type="parTrans" cxnId="{BD0B3856-2B98-4142-A456-F33D0B0B3489}">
      <dgm:prSet/>
      <dgm:spPr/>
      <dgm:t>
        <a:bodyPr/>
        <a:lstStyle/>
        <a:p>
          <a:endParaRPr lang="es-CR"/>
        </a:p>
      </dgm:t>
    </dgm:pt>
    <dgm:pt modelId="{4C2F2C2B-CDB2-49FB-A27C-74DCD1DC36D2}" type="sibTrans" cxnId="{BD0B3856-2B98-4142-A456-F33D0B0B3489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solidFill>
          <a:schemeClr val="accent2"/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4" custScaleX="81716" custScaleY="75238" custLinFactY="61904" custLinFactNeighborX="-2173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4" custLinFactX="-37756" custLinFactNeighborX="-100000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7DE234B-AA24-47EB-848B-6AC63C69A10C}" type="pres">
      <dgm:prSet presAssocID="{EF7225E4-58E7-417C-BF16-29C14EC4CF0D}" presName="compositeB" presStyleCnt="0"/>
      <dgm:spPr/>
    </dgm:pt>
    <dgm:pt modelId="{F9606B3D-B56A-4CB2-AB04-BA2EB5D53C1F}" type="pres">
      <dgm:prSet presAssocID="{EF7225E4-58E7-417C-BF16-29C14EC4CF0D}" presName="textB" presStyleLbl="revTx" presStyleIdx="1" presStyleCnt="4" custScaleX="62151" custLinFactY="-50000" custLinFactNeighborX="-3173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4121-6F68-4EE9-8F67-F44991B51E9C}" type="pres">
      <dgm:prSet presAssocID="{EF7225E4-58E7-417C-BF16-29C14EC4CF0D}" presName="circleB" presStyleLbl="node1" presStyleIdx="1" presStyleCnt="4" custLinFactX="-139941" custLinFactNeighborX="-200000"/>
      <dgm:spPr/>
    </dgm:pt>
    <dgm:pt modelId="{17E46113-E8E9-44D4-B79F-637C330B3EF0}" type="pres">
      <dgm:prSet presAssocID="{EF7225E4-58E7-417C-BF16-29C14EC4CF0D}" presName="spaceB" presStyleCnt="0"/>
      <dgm:spPr/>
    </dgm:pt>
    <dgm:pt modelId="{7152011C-A6AF-496A-B643-DFD6D712564A}" type="pres">
      <dgm:prSet presAssocID="{ACB89CBB-3CF2-4FFC-BF88-C454001748A8}" presName="space" presStyleCnt="0"/>
      <dgm:spPr/>
    </dgm:pt>
    <dgm:pt modelId="{A11F7EB1-E713-45FC-B5D3-8A2896E576D9}" type="pres">
      <dgm:prSet presAssocID="{9651D2EB-3203-493D-821A-52C9D2C100A5}" presName="compositeA" presStyleCnt="0"/>
      <dgm:spPr/>
    </dgm:pt>
    <dgm:pt modelId="{204CD0A2-BA59-4825-9A07-E010030EE510}" type="pres">
      <dgm:prSet presAssocID="{9651D2EB-3203-493D-821A-52C9D2C100A5}" presName="textA" presStyleLbl="revTx" presStyleIdx="2" presStyleCnt="4" custScaleX="56462" custLinFactY="41055" custLinFactNeighborX="-1738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D828C-F678-4232-AE83-CC74B6CB6759}" type="pres">
      <dgm:prSet presAssocID="{9651D2EB-3203-493D-821A-52C9D2C100A5}" presName="circleA" presStyleLbl="node1" presStyleIdx="2" presStyleCnt="4" custLinFactX="-100000" custLinFactNeighborX="-152227"/>
      <dgm:spPr/>
    </dgm:pt>
    <dgm:pt modelId="{2C2E27CA-903A-44B0-8627-1B5FE6F94FE6}" type="pres">
      <dgm:prSet presAssocID="{9651D2EB-3203-493D-821A-52C9D2C100A5}" presName="spaceA" presStyleCnt="0"/>
      <dgm:spPr/>
    </dgm:pt>
    <dgm:pt modelId="{31620BF2-AB3A-4F47-B425-97F4D1EC1079}" type="pres">
      <dgm:prSet presAssocID="{F40EF9B9-C010-46D8-9D40-240F6EEE5AE7}" presName="space" presStyleCnt="0"/>
      <dgm:spPr/>
    </dgm:pt>
    <dgm:pt modelId="{11596BE5-534B-4960-91C4-59021C77B61B}" type="pres">
      <dgm:prSet presAssocID="{90436903-648E-4670-B10C-E133C3513608}" presName="compositeB" presStyleCnt="0"/>
      <dgm:spPr/>
    </dgm:pt>
    <dgm:pt modelId="{0765C569-DFCE-4EE0-8763-4210024367A7}" type="pres">
      <dgm:prSet presAssocID="{90436903-648E-4670-B10C-E133C3513608}" presName="textB" presStyleLbl="revTx" presStyleIdx="3" presStyleCnt="4" custScaleX="73748" custLinFactY="-50000" custLinFactNeighborX="-2367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3F24F-718D-4661-9F81-5C546C9D5543}" type="pres">
      <dgm:prSet presAssocID="{90436903-648E-4670-B10C-E133C3513608}" presName="circleB" presStyleLbl="node1" presStyleIdx="3" presStyleCnt="4" custLinFactX="-166764" custLinFactNeighborX="-200000" custLinFactNeighborY="-42007"/>
      <dgm:spPr/>
    </dgm:pt>
    <dgm:pt modelId="{16C5F07B-1135-4703-9AAF-5FA9F88A073C}" type="pres">
      <dgm:prSet presAssocID="{90436903-648E-4670-B10C-E133C3513608}" presName="spaceB" presStyleCnt="0"/>
      <dgm:spPr/>
    </dgm:pt>
  </dgm:ptLst>
  <dgm:cxnLst>
    <dgm:cxn modelId="{BD0B3856-2B98-4142-A456-F33D0B0B3489}" srcId="{86742608-04E1-4645-86BB-BE24CA303FFB}" destId="{90436903-648E-4670-B10C-E133C3513608}" srcOrd="3" destOrd="0" parTransId="{44BA74F8-A031-4A68-B32C-61DBD3A3D2BF}" sibTransId="{4C2F2C2B-CDB2-49FB-A27C-74DCD1DC36D2}"/>
    <dgm:cxn modelId="{455880FE-95D6-4853-802C-1A93028B2CB8}" type="presOf" srcId="{EF7225E4-58E7-417C-BF16-29C14EC4CF0D}" destId="{F9606B3D-B56A-4CB2-AB04-BA2EB5D53C1F}" srcOrd="0" destOrd="0" presId="urn:microsoft.com/office/officeart/2005/8/layout/hProcess11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7EA61F50-4EC5-417F-9874-11584DDADD33}" srcId="{86742608-04E1-4645-86BB-BE24CA303FFB}" destId="{EF7225E4-58E7-417C-BF16-29C14EC4CF0D}" srcOrd="1" destOrd="0" parTransId="{DA27A5B7-782F-4177-94D3-E3C6FE1808D7}" sibTransId="{ACB89CBB-3CF2-4FFC-BF88-C454001748A8}"/>
    <dgm:cxn modelId="{DDB16B06-E683-498A-83BE-B6C5DD704867}" type="presOf" srcId="{90436903-648E-4670-B10C-E133C3513608}" destId="{0765C569-DFCE-4EE0-8763-4210024367A7}" srcOrd="0" destOrd="0" presId="urn:microsoft.com/office/officeart/2005/8/layout/hProcess11"/>
    <dgm:cxn modelId="{0DD14172-39EF-4E66-88B5-2FA1CA1D8E40}" srcId="{86742608-04E1-4645-86BB-BE24CA303FFB}" destId="{9651D2EB-3203-493D-821A-52C9D2C100A5}" srcOrd="2" destOrd="0" parTransId="{12DF415E-D46E-425B-87F0-EDDE54B6994F}" sibTransId="{F40EF9B9-C010-46D8-9D40-240F6EEE5AE7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9C96ECA8-1535-472A-AB0F-78B3C6FEF314}" type="presOf" srcId="{9651D2EB-3203-493D-821A-52C9D2C100A5}" destId="{204CD0A2-BA59-4825-9A07-E010030EE510}" srcOrd="0" destOrd="0" presId="urn:microsoft.com/office/officeart/2005/8/layout/hProcess11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05A024EC-DFF2-4C59-B087-A614C340ADE6}" type="presParOf" srcId="{502A08AF-419D-4259-ACBA-125E51331909}" destId="{77DE234B-AA24-47EB-848B-6AC63C69A10C}" srcOrd="2" destOrd="0" presId="urn:microsoft.com/office/officeart/2005/8/layout/hProcess11"/>
    <dgm:cxn modelId="{8BFAD226-DE76-4096-BF0A-4C180508F3C0}" type="presParOf" srcId="{77DE234B-AA24-47EB-848B-6AC63C69A10C}" destId="{F9606B3D-B56A-4CB2-AB04-BA2EB5D53C1F}" srcOrd="0" destOrd="0" presId="urn:microsoft.com/office/officeart/2005/8/layout/hProcess11"/>
    <dgm:cxn modelId="{5D8C908E-78F4-4838-8C26-F95A54E84DD4}" type="presParOf" srcId="{77DE234B-AA24-47EB-848B-6AC63C69A10C}" destId="{B29D4121-6F68-4EE9-8F67-F44991B51E9C}" srcOrd="1" destOrd="0" presId="urn:microsoft.com/office/officeart/2005/8/layout/hProcess11"/>
    <dgm:cxn modelId="{2E8D0DB9-405C-4C38-880C-97DFA27B8018}" type="presParOf" srcId="{77DE234B-AA24-47EB-848B-6AC63C69A10C}" destId="{17E46113-E8E9-44D4-B79F-637C330B3EF0}" srcOrd="2" destOrd="0" presId="urn:microsoft.com/office/officeart/2005/8/layout/hProcess11"/>
    <dgm:cxn modelId="{FBA5C272-D857-41FE-87BC-EB23C70B9FB7}" type="presParOf" srcId="{502A08AF-419D-4259-ACBA-125E51331909}" destId="{7152011C-A6AF-496A-B643-DFD6D712564A}" srcOrd="3" destOrd="0" presId="urn:microsoft.com/office/officeart/2005/8/layout/hProcess11"/>
    <dgm:cxn modelId="{86C9D18A-6623-4B5E-8B91-9327B940B194}" type="presParOf" srcId="{502A08AF-419D-4259-ACBA-125E51331909}" destId="{A11F7EB1-E713-45FC-B5D3-8A2896E576D9}" srcOrd="4" destOrd="0" presId="urn:microsoft.com/office/officeart/2005/8/layout/hProcess11"/>
    <dgm:cxn modelId="{CD8046FE-B5C4-4298-8D39-9A79122FEBF7}" type="presParOf" srcId="{A11F7EB1-E713-45FC-B5D3-8A2896E576D9}" destId="{204CD0A2-BA59-4825-9A07-E010030EE510}" srcOrd="0" destOrd="0" presId="urn:microsoft.com/office/officeart/2005/8/layout/hProcess11"/>
    <dgm:cxn modelId="{4C0321D8-7B0E-4C21-9868-E987192385BB}" type="presParOf" srcId="{A11F7EB1-E713-45FC-B5D3-8A2896E576D9}" destId="{3D6D828C-F678-4232-AE83-CC74B6CB6759}" srcOrd="1" destOrd="0" presId="urn:microsoft.com/office/officeart/2005/8/layout/hProcess11"/>
    <dgm:cxn modelId="{89820995-7E75-4532-9205-A26E7AE66A0D}" type="presParOf" srcId="{A11F7EB1-E713-45FC-B5D3-8A2896E576D9}" destId="{2C2E27CA-903A-44B0-8627-1B5FE6F94FE6}" srcOrd="2" destOrd="0" presId="urn:microsoft.com/office/officeart/2005/8/layout/hProcess11"/>
    <dgm:cxn modelId="{F7F032D1-AB3C-4E80-B5AF-59E2FB2912C4}" type="presParOf" srcId="{502A08AF-419D-4259-ACBA-125E51331909}" destId="{31620BF2-AB3A-4F47-B425-97F4D1EC1079}" srcOrd="5" destOrd="0" presId="urn:microsoft.com/office/officeart/2005/8/layout/hProcess11"/>
    <dgm:cxn modelId="{591FB0FC-32FC-401A-97E9-3285B3909C67}" type="presParOf" srcId="{502A08AF-419D-4259-ACBA-125E51331909}" destId="{11596BE5-534B-4960-91C4-59021C77B61B}" srcOrd="6" destOrd="0" presId="urn:microsoft.com/office/officeart/2005/8/layout/hProcess11"/>
    <dgm:cxn modelId="{4B293436-D9AC-48B8-BD76-BA57ADE88786}" type="presParOf" srcId="{11596BE5-534B-4960-91C4-59021C77B61B}" destId="{0765C569-DFCE-4EE0-8763-4210024367A7}" srcOrd="0" destOrd="0" presId="urn:microsoft.com/office/officeart/2005/8/layout/hProcess11"/>
    <dgm:cxn modelId="{842983DF-592E-4167-8A77-08659BE9850F}" type="presParOf" srcId="{11596BE5-534B-4960-91C4-59021C77B61B}" destId="{A823F24F-718D-4661-9F81-5C546C9D5543}" srcOrd="1" destOrd="0" presId="urn:microsoft.com/office/officeart/2005/8/layout/hProcess11"/>
    <dgm:cxn modelId="{B25BA08F-45C9-4956-8463-B7F42042D23C}" type="presParOf" srcId="{11596BE5-534B-4960-91C4-59021C77B61B}" destId="{16C5F07B-1135-4703-9AAF-5FA9F88A073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SOCIALIZAR PROPUESTA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TRABAJAR TDR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489366A6-7BF7-45B4-A3D7-B6D5A574C420}">
      <dgm:prSet phldrT="[Texto]" custT="1"/>
      <dgm:spPr/>
      <dgm:t>
        <a:bodyPr/>
        <a:lstStyle/>
        <a:p>
          <a:r>
            <a:rPr lang="es-CR" sz="1100" dirty="0"/>
            <a:t>GRUPO EVALUADOR 3RA PARTE</a:t>
          </a:r>
          <a:endParaRPr lang="es-CR" sz="1050" dirty="0"/>
        </a:p>
      </dgm:t>
    </dgm:pt>
    <dgm:pt modelId="{33AFCEBB-D9D7-4ECD-88B5-64E7768AF0C0}" type="parTrans" cxnId="{A73CD3F7-6FF5-4065-9380-8695B6E3C4C7}">
      <dgm:prSet/>
      <dgm:spPr/>
      <dgm:t>
        <a:bodyPr/>
        <a:lstStyle/>
        <a:p>
          <a:endParaRPr lang="es-CR"/>
        </a:p>
      </dgm:t>
    </dgm:pt>
    <dgm:pt modelId="{C4D0D91E-E486-4016-901D-67C4B3D7194D}" type="sibTrans" cxnId="{A73CD3F7-6FF5-4065-9380-8695B6E3C4C7}">
      <dgm:prSet/>
      <dgm:spPr/>
      <dgm:t>
        <a:bodyPr/>
        <a:lstStyle/>
        <a:p>
          <a:endParaRPr lang="es-CR"/>
        </a:p>
      </dgm:t>
    </dgm:pt>
    <dgm:pt modelId="{EDB1D0F1-4333-4C44-81DA-CCEB68ABF7C6}">
      <dgm:prSet phldrT="[Texto]" custT="1"/>
      <dgm:spPr/>
      <dgm:t>
        <a:bodyPr/>
        <a:lstStyle/>
        <a:p>
          <a:r>
            <a:rPr lang="es-CR" sz="1050" dirty="0"/>
            <a:t>INFORME GRUPO EVALUADOR</a:t>
          </a:r>
        </a:p>
      </dgm:t>
    </dgm:pt>
    <dgm:pt modelId="{BBCE29CF-186C-4E7A-83DC-B4788BE01F7E}" type="parTrans" cxnId="{0C72B813-0E8E-495C-B10D-5A78B4BBF56B}">
      <dgm:prSet/>
      <dgm:spPr/>
      <dgm:t>
        <a:bodyPr/>
        <a:lstStyle/>
        <a:p>
          <a:endParaRPr lang="es-CR"/>
        </a:p>
      </dgm:t>
    </dgm:pt>
    <dgm:pt modelId="{A23ADE98-B214-40F6-A0D9-A3FFC5A36DB0}" type="sibTrans" cxnId="{0C72B813-0E8E-495C-B10D-5A78B4BBF56B}">
      <dgm:prSet/>
      <dgm:spPr/>
      <dgm:t>
        <a:bodyPr/>
        <a:lstStyle/>
        <a:p>
          <a:endParaRPr lang="es-CR"/>
        </a:p>
      </dgm:t>
    </dgm:pt>
    <dgm:pt modelId="{F196B9C8-F5F2-4DBA-BD17-2F02FCBFFC91}">
      <dgm:prSet phldrT="[Texto]" custT="1"/>
      <dgm:spPr/>
      <dgm:t>
        <a:bodyPr/>
        <a:lstStyle/>
        <a:p>
          <a:r>
            <a:rPr lang="es-CR" sz="1050" dirty="0"/>
            <a:t>TOMA DE DECISIONES</a:t>
          </a:r>
        </a:p>
      </dgm:t>
    </dgm:pt>
    <dgm:pt modelId="{A3D99B4E-65C6-41ED-A7A2-602F1FA7B7D3}" type="parTrans" cxnId="{CF9F3811-8019-4C5A-B9CC-F2DEA712770F}">
      <dgm:prSet/>
      <dgm:spPr/>
      <dgm:t>
        <a:bodyPr/>
        <a:lstStyle/>
        <a:p>
          <a:endParaRPr lang="es-CR"/>
        </a:p>
      </dgm:t>
    </dgm:pt>
    <dgm:pt modelId="{638A1659-08BE-40A0-81FE-730A63C3151F}" type="sibTrans" cxnId="{CF9F3811-8019-4C5A-B9CC-F2DEA712770F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solidFill>
          <a:schemeClr val="bg2">
            <a:lumMod val="50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5" custScaleX="75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5" custLinFactNeighborX="67729" custLinFactNeighborY="-12802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7DE234B-AA24-47EB-848B-6AC63C69A10C}" type="pres">
      <dgm:prSet presAssocID="{EF7225E4-58E7-417C-BF16-29C14EC4CF0D}" presName="compositeB" presStyleCnt="0"/>
      <dgm:spPr/>
    </dgm:pt>
    <dgm:pt modelId="{F9606B3D-B56A-4CB2-AB04-BA2EB5D53C1F}" type="pres">
      <dgm:prSet presAssocID="{EF7225E4-58E7-417C-BF16-29C14EC4CF0D}" presName="textB" presStyleLbl="revTx" presStyleIdx="1" presStyleCnt="5" custScaleX="64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4121-6F68-4EE9-8F67-F44991B51E9C}" type="pres">
      <dgm:prSet presAssocID="{EF7225E4-58E7-417C-BF16-29C14EC4CF0D}" presName="circleB" presStyleLbl="node1" presStyleIdx="1" presStyleCnt="5"/>
      <dgm:spPr/>
    </dgm:pt>
    <dgm:pt modelId="{17E46113-E8E9-44D4-B79F-637C330B3EF0}" type="pres">
      <dgm:prSet presAssocID="{EF7225E4-58E7-417C-BF16-29C14EC4CF0D}" presName="spaceB" presStyleCnt="0"/>
      <dgm:spPr/>
    </dgm:pt>
    <dgm:pt modelId="{A5A7896B-014B-4F2B-8793-BC78C342C029}" type="pres">
      <dgm:prSet presAssocID="{ACB89CBB-3CF2-4FFC-BF88-C454001748A8}" presName="space" presStyleCnt="0"/>
      <dgm:spPr/>
    </dgm:pt>
    <dgm:pt modelId="{6E62BB89-5AE8-4140-A7EA-0585FF4B6504}" type="pres">
      <dgm:prSet presAssocID="{489366A6-7BF7-45B4-A3D7-B6D5A574C420}" presName="compositeA" presStyleCnt="0"/>
      <dgm:spPr/>
    </dgm:pt>
    <dgm:pt modelId="{A5BC0B73-C627-4BEE-A3D4-EE3B82FC8D77}" type="pres">
      <dgm:prSet presAssocID="{489366A6-7BF7-45B4-A3D7-B6D5A574C420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FE113-8A66-4DC8-BD17-5C7EB1B49A25}" type="pres">
      <dgm:prSet presAssocID="{489366A6-7BF7-45B4-A3D7-B6D5A574C420}" presName="circleA" presStyleLbl="node1" presStyleIdx="2" presStyleCnt="5" custLinFactNeighborX="-2817" custLinFactNeighborY="-12802"/>
      <dgm:spPr/>
    </dgm:pt>
    <dgm:pt modelId="{834F1914-57A6-42D9-96DB-D6C04B52DE3D}" type="pres">
      <dgm:prSet presAssocID="{489366A6-7BF7-45B4-A3D7-B6D5A574C420}" presName="spaceA" presStyleCnt="0"/>
      <dgm:spPr/>
    </dgm:pt>
    <dgm:pt modelId="{4A50B825-B47A-4BFB-B9C6-5412F21DCD71}" type="pres">
      <dgm:prSet presAssocID="{C4D0D91E-E486-4016-901D-67C4B3D7194D}" presName="space" presStyleCnt="0"/>
      <dgm:spPr/>
    </dgm:pt>
    <dgm:pt modelId="{63B51BED-4E20-4B3E-B5F4-5A6B36CF815A}" type="pres">
      <dgm:prSet presAssocID="{EDB1D0F1-4333-4C44-81DA-CCEB68ABF7C6}" presName="compositeB" presStyleCnt="0"/>
      <dgm:spPr/>
    </dgm:pt>
    <dgm:pt modelId="{3462754E-04CE-4F66-9FE3-3BC2783F4C65}" type="pres">
      <dgm:prSet presAssocID="{EDB1D0F1-4333-4C44-81DA-CCEB68ABF7C6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C2B45-61AF-41F0-92B4-2A16928DCAEC}" type="pres">
      <dgm:prSet presAssocID="{EDB1D0F1-4333-4C44-81DA-CCEB68ABF7C6}" presName="circleB" presStyleLbl="node1" presStyleIdx="3" presStyleCnt="5"/>
      <dgm:spPr/>
    </dgm:pt>
    <dgm:pt modelId="{E303AE24-E2D5-4ED3-BF28-34C4E12F192C}" type="pres">
      <dgm:prSet presAssocID="{EDB1D0F1-4333-4C44-81DA-CCEB68ABF7C6}" presName="spaceB" presStyleCnt="0"/>
      <dgm:spPr/>
    </dgm:pt>
    <dgm:pt modelId="{DAA8A607-72C1-41BA-BB43-704E8CB8CA1F}" type="pres">
      <dgm:prSet presAssocID="{A23ADE98-B214-40F6-A0D9-A3FFC5A36DB0}" presName="space" presStyleCnt="0"/>
      <dgm:spPr/>
    </dgm:pt>
    <dgm:pt modelId="{E3D16F4A-73F1-4E16-996F-89848CF626DC}" type="pres">
      <dgm:prSet presAssocID="{F196B9C8-F5F2-4DBA-BD17-2F02FCBFFC91}" presName="compositeA" presStyleCnt="0"/>
      <dgm:spPr/>
    </dgm:pt>
    <dgm:pt modelId="{5E415EFF-7210-428F-82BB-ED9BDD413F97}" type="pres">
      <dgm:prSet presAssocID="{F196B9C8-F5F2-4DBA-BD17-2F02FCBFFC91}" presName="textA" presStyleLbl="revTx" presStyleIdx="4" presStyleCnt="5" custLinFactNeighborX="51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8242D-69C8-448F-A64D-0D44940DD608}" type="pres">
      <dgm:prSet presAssocID="{F196B9C8-F5F2-4DBA-BD17-2F02FCBFFC91}" presName="circleA" presStyleLbl="node1" presStyleIdx="4" presStyleCnt="5" custLinFactX="200000" custLinFactNeighborX="269050"/>
      <dgm:spPr/>
    </dgm:pt>
    <dgm:pt modelId="{745CA8FC-1F97-4339-A658-27D0C6504ED5}" type="pres">
      <dgm:prSet presAssocID="{F196B9C8-F5F2-4DBA-BD17-2F02FCBFFC91}" presName="spaceA" presStyleCnt="0"/>
      <dgm:spPr/>
    </dgm:pt>
  </dgm:ptLst>
  <dgm:cxnLst>
    <dgm:cxn modelId="{CF9F3811-8019-4C5A-B9CC-F2DEA712770F}" srcId="{86742608-04E1-4645-86BB-BE24CA303FFB}" destId="{F196B9C8-F5F2-4DBA-BD17-2F02FCBFFC91}" srcOrd="4" destOrd="0" parTransId="{A3D99B4E-65C6-41ED-A7A2-602F1FA7B7D3}" sibTransId="{638A1659-08BE-40A0-81FE-730A63C3151F}"/>
    <dgm:cxn modelId="{D8B3FEC5-E11C-4B22-A83B-06885801BE71}" type="presOf" srcId="{EDB1D0F1-4333-4C44-81DA-CCEB68ABF7C6}" destId="{3462754E-04CE-4F66-9FE3-3BC2783F4C65}" srcOrd="0" destOrd="0" presId="urn:microsoft.com/office/officeart/2005/8/layout/hProcess11"/>
    <dgm:cxn modelId="{0C72B813-0E8E-495C-B10D-5A78B4BBF56B}" srcId="{86742608-04E1-4645-86BB-BE24CA303FFB}" destId="{EDB1D0F1-4333-4C44-81DA-CCEB68ABF7C6}" srcOrd="3" destOrd="0" parTransId="{BBCE29CF-186C-4E7A-83DC-B4788BE01F7E}" sibTransId="{A23ADE98-B214-40F6-A0D9-A3FFC5A36DB0}"/>
    <dgm:cxn modelId="{455880FE-95D6-4853-802C-1A93028B2CB8}" type="presOf" srcId="{EF7225E4-58E7-417C-BF16-29C14EC4CF0D}" destId="{F9606B3D-B56A-4CB2-AB04-BA2EB5D53C1F}" srcOrd="0" destOrd="0" presId="urn:microsoft.com/office/officeart/2005/8/layout/hProcess11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9ABDEC93-7FFA-4537-A010-91B51027F8C4}" type="presOf" srcId="{489366A6-7BF7-45B4-A3D7-B6D5A574C420}" destId="{A5BC0B73-C627-4BEE-A3D4-EE3B82FC8D77}" srcOrd="0" destOrd="0" presId="urn:microsoft.com/office/officeart/2005/8/layout/hProcess11"/>
    <dgm:cxn modelId="{7EA61F50-4EC5-417F-9874-11584DDADD33}" srcId="{86742608-04E1-4645-86BB-BE24CA303FFB}" destId="{EF7225E4-58E7-417C-BF16-29C14EC4CF0D}" srcOrd="1" destOrd="0" parTransId="{DA27A5B7-782F-4177-94D3-E3C6FE1808D7}" sibTransId="{ACB89CBB-3CF2-4FFC-BF88-C454001748A8}"/>
    <dgm:cxn modelId="{A73CD3F7-6FF5-4065-9380-8695B6E3C4C7}" srcId="{86742608-04E1-4645-86BB-BE24CA303FFB}" destId="{489366A6-7BF7-45B4-A3D7-B6D5A574C420}" srcOrd="2" destOrd="0" parTransId="{33AFCEBB-D9D7-4ECD-88B5-64E7768AF0C0}" sibTransId="{C4D0D91E-E486-4016-901D-67C4B3D7194D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1E5EE919-36DE-4755-B272-1F951DC33349}" type="presOf" srcId="{F196B9C8-F5F2-4DBA-BD17-2F02FCBFFC91}" destId="{5E415EFF-7210-428F-82BB-ED9BDD413F97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05A024EC-DFF2-4C59-B087-A614C340ADE6}" type="presParOf" srcId="{502A08AF-419D-4259-ACBA-125E51331909}" destId="{77DE234B-AA24-47EB-848B-6AC63C69A10C}" srcOrd="2" destOrd="0" presId="urn:microsoft.com/office/officeart/2005/8/layout/hProcess11"/>
    <dgm:cxn modelId="{8BFAD226-DE76-4096-BF0A-4C180508F3C0}" type="presParOf" srcId="{77DE234B-AA24-47EB-848B-6AC63C69A10C}" destId="{F9606B3D-B56A-4CB2-AB04-BA2EB5D53C1F}" srcOrd="0" destOrd="0" presId="urn:microsoft.com/office/officeart/2005/8/layout/hProcess11"/>
    <dgm:cxn modelId="{5D8C908E-78F4-4838-8C26-F95A54E84DD4}" type="presParOf" srcId="{77DE234B-AA24-47EB-848B-6AC63C69A10C}" destId="{B29D4121-6F68-4EE9-8F67-F44991B51E9C}" srcOrd="1" destOrd="0" presId="urn:microsoft.com/office/officeart/2005/8/layout/hProcess11"/>
    <dgm:cxn modelId="{2E8D0DB9-405C-4C38-880C-97DFA27B8018}" type="presParOf" srcId="{77DE234B-AA24-47EB-848B-6AC63C69A10C}" destId="{17E46113-E8E9-44D4-B79F-637C330B3EF0}" srcOrd="2" destOrd="0" presId="urn:microsoft.com/office/officeart/2005/8/layout/hProcess11"/>
    <dgm:cxn modelId="{513A3AD9-B0F1-4BA7-9228-5D0E67E94E9F}" type="presParOf" srcId="{502A08AF-419D-4259-ACBA-125E51331909}" destId="{A5A7896B-014B-4F2B-8793-BC78C342C029}" srcOrd="3" destOrd="0" presId="urn:microsoft.com/office/officeart/2005/8/layout/hProcess11"/>
    <dgm:cxn modelId="{08DC08FF-0F49-4E88-BD5D-BC47D0F33018}" type="presParOf" srcId="{502A08AF-419D-4259-ACBA-125E51331909}" destId="{6E62BB89-5AE8-4140-A7EA-0585FF4B6504}" srcOrd="4" destOrd="0" presId="urn:microsoft.com/office/officeart/2005/8/layout/hProcess11"/>
    <dgm:cxn modelId="{B97F630E-F4E5-40CB-BE2B-F61830EB377B}" type="presParOf" srcId="{6E62BB89-5AE8-4140-A7EA-0585FF4B6504}" destId="{A5BC0B73-C627-4BEE-A3D4-EE3B82FC8D77}" srcOrd="0" destOrd="0" presId="urn:microsoft.com/office/officeart/2005/8/layout/hProcess11"/>
    <dgm:cxn modelId="{DF5DB7C9-8C21-40FC-8A01-099FD05E0EB6}" type="presParOf" srcId="{6E62BB89-5AE8-4140-A7EA-0585FF4B6504}" destId="{022FE113-8A66-4DC8-BD17-5C7EB1B49A25}" srcOrd="1" destOrd="0" presId="urn:microsoft.com/office/officeart/2005/8/layout/hProcess11"/>
    <dgm:cxn modelId="{61111E28-4D04-408D-8676-D77137B75214}" type="presParOf" srcId="{6E62BB89-5AE8-4140-A7EA-0585FF4B6504}" destId="{834F1914-57A6-42D9-96DB-D6C04B52DE3D}" srcOrd="2" destOrd="0" presId="urn:microsoft.com/office/officeart/2005/8/layout/hProcess11"/>
    <dgm:cxn modelId="{37A7617B-F92D-4E31-AB94-7161DBFE8EEE}" type="presParOf" srcId="{502A08AF-419D-4259-ACBA-125E51331909}" destId="{4A50B825-B47A-4BFB-B9C6-5412F21DCD71}" srcOrd="5" destOrd="0" presId="urn:microsoft.com/office/officeart/2005/8/layout/hProcess11"/>
    <dgm:cxn modelId="{86D2772F-0D2B-40CA-88CF-3ECF1A6658A4}" type="presParOf" srcId="{502A08AF-419D-4259-ACBA-125E51331909}" destId="{63B51BED-4E20-4B3E-B5F4-5A6B36CF815A}" srcOrd="6" destOrd="0" presId="urn:microsoft.com/office/officeart/2005/8/layout/hProcess11"/>
    <dgm:cxn modelId="{11C9A6C9-C051-4BD4-849A-3B39AA579349}" type="presParOf" srcId="{63B51BED-4E20-4B3E-B5F4-5A6B36CF815A}" destId="{3462754E-04CE-4F66-9FE3-3BC2783F4C65}" srcOrd="0" destOrd="0" presId="urn:microsoft.com/office/officeart/2005/8/layout/hProcess11"/>
    <dgm:cxn modelId="{B7857750-1BC6-4A85-969B-6219D2868C96}" type="presParOf" srcId="{63B51BED-4E20-4B3E-B5F4-5A6B36CF815A}" destId="{3AEC2B45-61AF-41F0-92B4-2A16928DCAEC}" srcOrd="1" destOrd="0" presId="urn:microsoft.com/office/officeart/2005/8/layout/hProcess11"/>
    <dgm:cxn modelId="{700F27DE-1486-4DEE-ACA8-59763C0C7018}" type="presParOf" srcId="{63B51BED-4E20-4B3E-B5F4-5A6B36CF815A}" destId="{E303AE24-E2D5-4ED3-BF28-34C4E12F192C}" srcOrd="2" destOrd="0" presId="urn:microsoft.com/office/officeart/2005/8/layout/hProcess11"/>
    <dgm:cxn modelId="{2792A9E7-289F-4211-93F7-DD7B90EE955E}" type="presParOf" srcId="{502A08AF-419D-4259-ACBA-125E51331909}" destId="{DAA8A607-72C1-41BA-BB43-704E8CB8CA1F}" srcOrd="7" destOrd="0" presId="urn:microsoft.com/office/officeart/2005/8/layout/hProcess11"/>
    <dgm:cxn modelId="{117CA2C7-102C-4541-BB77-A24FA4359EFC}" type="presParOf" srcId="{502A08AF-419D-4259-ACBA-125E51331909}" destId="{E3D16F4A-73F1-4E16-996F-89848CF626DC}" srcOrd="8" destOrd="0" presId="urn:microsoft.com/office/officeart/2005/8/layout/hProcess11"/>
    <dgm:cxn modelId="{1E14D3AF-338F-4963-93A9-553EA6067642}" type="presParOf" srcId="{E3D16F4A-73F1-4E16-996F-89848CF626DC}" destId="{5E415EFF-7210-428F-82BB-ED9BDD413F97}" srcOrd="0" destOrd="0" presId="urn:microsoft.com/office/officeart/2005/8/layout/hProcess11"/>
    <dgm:cxn modelId="{07E8EA2A-48B3-48DA-A7E0-F6FC8FA7849E}" type="presParOf" srcId="{E3D16F4A-73F1-4E16-996F-89848CF626DC}" destId="{EEE8242D-69C8-448F-A64D-0D44940DD608}" srcOrd="1" destOrd="0" presId="urn:microsoft.com/office/officeart/2005/8/layout/hProcess11"/>
    <dgm:cxn modelId="{B7DF2E66-13ED-4923-ABC4-B1EBA4F5014D}" type="presParOf" srcId="{E3D16F4A-73F1-4E16-996F-89848CF626DC}" destId="{745CA8FC-1F97-4339-A658-27D0C6504ED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SOCIALIZAR PROPUESTA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TRABAJAR TDR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489366A6-7BF7-45B4-A3D7-B6D5A574C420}">
      <dgm:prSet phldrT="[Texto]" custT="1"/>
      <dgm:spPr/>
      <dgm:t>
        <a:bodyPr/>
        <a:lstStyle/>
        <a:p>
          <a:r>
            <a:rPr lang="es-CR" sz="1100" dirty="0"/>
            <a:t>GRUPO EVALUADOR 3RA PARTE</a:t>
          </a:r>
          <a:endParaRPr lang="es-CR" sz="1050" dirty="0"/>
        </a:p>
      </dgm:t>
    </dgm:pt>
    <dgm:pt modelId="{33AFCEBB-D9D7-4ECD-88B5-64E7768AF0C0}" type="parTrans" cxnId="{A73CD3F7-6FF5-4065-9380-8695B6E3C4C7}">
      <dgm:prSet/>
      <dgm:spPr/>
      <dgm:t>
        <a:bodyPr/>
        <a:lstStyle/>
        <a:p>
          <a:endParaRPr lang="es-CR"/>
        </a:p>
      </dgm:t>
    </dgm:pt>
    <dgm:pt modelId="{C4D0D91E-E486-4016-901D-67C4B3D7194D}" type="sibTrans" cxnId="{A73CD3F7-6FF5-4065-9380-8695B6E3C4C7}">
      <dgm:prSet/>
      <dgm:spPr/>
      <dgm:t>
        <a:bodyPr/>
        <a:lstStyle/>
        <a:p>
          <a:endParaRPr lang="es-CR"/>
        </a:p>
      </dgm:t>
    </dgm:pt>
    <dgm:pt modelId="{EDB1D0F1-4333-4C44-81DA-CCEB68ABF7C6}">
      <dgm:prSet phldrT="[Texto]" custT="1"/>
      <dgm:spPr/>
      <dgm:t>
        <a:bodyPr/>
        <a:lstStyle/>
        <a:p>
          <a:r>
            <a:rPr lang="es-CR" sz="1050" dirty="0"/>
            <a:t>INFORME GRUPO EVALUADOR</a:t>
          </a:r>
        </a:p>
      </dgm:t>
    </dgm:pt>
    <dgm:pt modelId="{BBCE29CF-186C-4E7A-83DC-B4788BE01F7E}" type="parTrans" cxnId="{0C72B813-0E8E-495C-B10D-5A78B4BBF56B}">
      <dgm:prSet/>
      <dgm:spPr/>
      <dgm:t>
        <a:bodyPr/>
        <a:lstStyle/>
        <a:p>
          <a:endParaRPr lang="es-CR"/>
        </a:p>
      </dgm:t>
    </dgm:pt>
    <dgm:pt modelId="{A23ADE98-B214-40F6-A0D9-A3FFC5A36DB0}" type="sibTrans" cxnId="{0C72B813-0E8E-495C-B10D-5A78B4BBF56B}">
      <dgm:prSet/>
      <dgm:spPr/>
      <dgm:t>
        <a:bodyPr/>
        <a:lstStyle/>
        <a:p>
          <a:endParaRPr lang="es-CR"/>
        </a:p>
      </dgm:t>
    </dgm:pt>
    <dgm:pt modelId="{F196B9C8-F5F2-4DBA-BD17-2F02FCBFFC91}">
      <dgm:prSet phldrT="[Texto]" custT="1"/>
      <dgm:spPr/>
      <dgm:t>
        <a:bodyPr/>
        <a:lstStyle/>
        <a:p>
          <a:r>
            <a:rPr lang="es-CR" sz="1050" dirty="0"/>
            <a:t>TOMA DE DECISIONES</a:t>
          </a:r>
        </a:p>
      </dgm:t>
    </dgm:pt>
    <dgm:pt modelId="{A3D99B4E-65C6-41ED-A7A2-602F1FA7B7D3}" type="parTrans" cxnId="{CF9F3811-8019-4C5A-B9CC-F2DEA712770F}">
      <dgm:prSet/>
      <dgm:spPr/>
      <dgm:t>
        <a:bodyPr/>
        <a:lstStyle/>
        <a:p>
          <a:endParaRPr lang="es-CR"/>
        </a:p>
      </dgm:t>
    </dgm:pt>
    <dgm:pt modelId="{638A1659-08BE-40A0-81FE-730A63C3151F}" type="sibTrans" cxnId="{CF9F3811-8019-4C5A-B9CC-F2DEA712770F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xfrm>
          <a:off x="0" y="374641"/>
          <a:ext cx="7749562" cy="548773"/>
        </a:xfrm>
        <a:prstGeom prst="notchedRightArrow">
          <a:avLst/>
        </a:prstGeom>
        <a:solidFill>
          <a:srgbClr val="EEECE1">
            <a:lumMod val="50000"/>
          </a:srgbClr>
        </a:solidFill>
        <a:ln>
          <a:noFill/>
        </a:ln>
        <a:effectLst/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5" custScaleX="75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5" custLinFactNeighborX="67729" custLinFactNeighborY="-12802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7DE234B-AA24-47EB-848B-6AC63C69A10C}" type="pres">
      <dgm:prSet presAssocID="{EF7225E4-58E7-417C-BF16-29C14EC4CF0D}" presName="compositeB" presStyleCnt="0"/>
      <dgm:spPr/>
    </dgm:pt>
    <dgm:pt modelId="{F9606B3D-B56A-4CB2-AB04-BA2EB5D53C1F}" type="pres">
      <dgm:prSet presAssocID="{EF7225E4-58E7-417C-BF16-29C14EC4CF0D}" presName="textB" presStyleLbl="revTx" presStyleIdx="1" presStyleCnt="5" custScaleX="64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D4121-6F68-4EE9-8F67-F44991B51E9C}" type="pres">
      <dgm:prSet presAssocID="{EF7225E4-58E7-417C-BF16-29C14EC4CF0D}" presName="circleB" presStyleLbl="node1" presStyleIdx="1" presStyleCnt="5"/>
      <dgm:spPr/>
    </dgm:pt>
    <dgm:pt modelId="{17E46113-E8E9-44D4-B79F-637C330B3EF0}" type="pres">
      <dgm:prSet presAssocID="{EF7225E4-58E7-417C-BF16-29C14EC4CF0D}" presName="spaceB" presStyleCnt="0"/>
      <dgm:spPr/>
    </dgm:pt>
    <dgm:pt modelId="{A5A7896B-014B-4F2B-8793-BC78C342C029}" type="pres">
      <dgm:prSet presAssocID="{ACB89CBB-3CF2-4FFC-BF88-C454001748A8}" presName="space" presStyleCnt="0"/>
      <dgm:spPr/>
    </dgm:pt>
    <dgm:pt modelId="{6E62BB89-5AE8-4140-A7EA-0585FF4B6504}" type="pres">
      <dgm:prSet presAssocID="{489366A6-7BF7-45B4-A3D7-B6D5A574C420}" presName="compositeA" presStyleCnt="0"/>
      <dgm:spPr/>
    </dgm:pt>
    <dgm:pt modelId="{A5BC0B73-C627-4BEE-A3D4-EE3B82FC8D77}" type="pres">
      <dgm:prSet presAssocID="{489366A6-7BF7-45B4-A3D7-B6D5A574C420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FE113-8A66-4DC8-BD17-5C7EB1B49A25}" type="pres">
      <dgm:prSet presAssocID="{489366A6-7BF7-45B4-A3D7-B6D5A574C420}" presName="circleA" presStyleLbl="node1" presStyleIdx="2" presStyleCnt="5" custLinFactNeighborX="-2817" custLinFactNeighborY="-12802"/>
      <dgm:spPr/>
    </dgm:pt>
    <dgm:pt modelId="{834F1914-57A6-42D9-96DB-D6C04B52DE3D}" type="pres">
      <dgm:prSet presAssocID="{489366A6-7BF7-45B4-A3D7-B6D5A574C420}" presName="spaceA" presStyleCnt="0"/>
      <dgm:spPr/>
    </dgm:pt>
    <dgm:pt modelId="{4A50B825-B47A-4BFB-B9C6-5412F21DCD71}" type="pres">
      <dgm:prSet presAssocID="{C4D0D91E-E486-4016-901D-67C4B3D7194D}" presName="space" presStyleCnt="0"/>
      <dgm:spPr/>
    </dgm:pt>
    <dgm:pt modelId="{63B51BED-4E20-4B3E-B5F4-5A6B36CF815A}" type="pres">
      <dgm:prSet presAssocID="{EDB1D0F1-4333-4C44-81DA-CCEB68ABF7C6}" presName="compositeB" presStyleCnt="0"/>
      <dgm:spPr/>
    </dgm:pt>
    <dgm:pt modelId="{3462754E-04CE-4F66-9FE3-3BC2783F4C65}" type="pres">
      <dgm:prSet presAssocID="{EDB1D0F1-4333-4C44-81DA-CCEB68ABF7C6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C2B45-61AF-41F0-92B4-2A16928DCAEC}" type="pres">
      <dgm:prSet presAssocID="{EDB1D0F1-4333-4C44-81DA-CCEB68ABF7C6}" presName="circleB" presStyleLbl="node1" presStyleIdx="3" presStyleCnt="5"/>
      <dgm:spPr/>
    </dgm:pt>
    <dgm:pt modelId="{E303AE24-E2D5-4ED3-BF28-34C4E12F192C}" type="pres">
      <dgm:prSet presAssocID="{EDB1D0F1-4333-4C44-81DA-CCEB68ABF7C6}" presName="spaceB" presStyleCnt="0"/>
      <dgm:spPr/>
    </dgm:pt>
    <dgm:pt modelId="{DAA8A607-72C1-41BA-BB43-704E8CB8CA1F}" type="pres">
      <dgm:prSet presAssocID="{A23ADE98-B214-40F6-A0D9-A3FFC5A36DB0}" presName="space" presStyleCnt="0"/>
      <dgm:spPr/>
    </dgm:pt>
    <dgm:pt modelId="{E3D16F4A-73F1-4E16-996F-89848CF626DC}" type="pres">
      <dgm:prSet presAssocID="{F196B9C8-F5F2-4DBA-BD17-2F02FCBFFC91}" presName="compositeA" presStyleCnt="0"/>
      <dgm:spPr/>
    </dgm:pt>
    <dgm:pt modelId="{5E415EFF-7210-428F-82BB-ED9BDD413F97}" type="pres">
      <dgm:prSet presAssocID="{F196B9C8-F5F2-4DBA-BD17-2F02FCBFFC91}" presName="textA" presStyleLbl="revTx" presStyleIdx="4" presStyleCnt="5" custLinFactNeighborX="51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8242D-69C8-448F-A64D-0D44940DD608}" type="pres">
      <dgm:prSet presAssocID="{F196B9C8-F5F2-4DBA-BD17-2F02FCBFFC91}" presName="circleA" presStyleLbl="node1" presStyleIdx="4" presStyleCnt="5" custLinFactX="200000" custLinFactNeighborX="269050"/>
      <dgm:spPr/>
    </dgm:pt>
    <dgm:pt modelId="{745CA8FC-1F97-4339-A658-27D0C6504ED5}" type="pres">
      <dgm:prSet presAssocID="{F196B9C8-F5F2-4DBA-BD17-2F02FCBFFC91}" presName="spaceA" presStyleCnt="0"/>
      <dgm:spPr/>
    </dgm:pt>
  </dgm:ptLst>
  <dgm:cxnLst>
    <dgm:cxn modelId="{CF9F3811-8019-4C5A-B9CC-F2DEA712770F}" srcId="{86742608-04E1-4645-86BB-BE24CA303FFB}" destId="{F196B9C8-F5F2-4DBA-BD17-2F02FCBFFC91}" srcOrd="4" destOrd="0" parTransId="{A3D99B4E-65C6-41ED-A7A2-602F1FA7B7D3}" sibTransId="{638A1659-08BE-40A0-81FE-730A63C3151F}"/>
    <dgm:cxn modelId="{D8B3FEC5-E11C-4B22-A83B-06885801BE71}" type="presOf" srcId="{EDB1D0F1-4333-4C44-81DA-CCEB68ABF7C6}" destId="{3462754E-04CE-4F66-9FE3-3BC2783F4C65}" srcOrd="0" destOrd="0" presId="urn:microsoft.com/office/officeart/2005/8/layout/hProcess11"/>
    <dgm:cxn modelId="{0C72B813-0E8E-495C-B10D-5A78B4BBF56B}" srcId="{86742608-04E1-4645-86BB-BE24CA303FFB}" destId="{EDB1D0F1-4333-4C44-81DA-CCEB68ABF7C6}" srcOrd="3" destOrd="0" parTransId="{BBCE29CF-186C-4E7A-83DC-B4788BE01F7E}" sibTransId="{A23ADE98-B214-40F6-A0D9-A3FFC5A36DB0}"/>
    <dgm:cxn modelId="{455880FE-95D6-4853-802C-1A93028B2CB8}" type="presOf" srcId="{EF7225E4-58E7-417C-BF16-29C14EC4CF0D}" destId="{F9606B3D-B56A-4CB2-AB04-BA2EB5D53C1F}" srcOrd="0" destOrd="0" presId="urn:microsoft.com/office/officeart/2005/8/layout/hProcess11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9ABDEC93-7FFA-4537-A010-91B51027F8C4}" type="presOf" srcId="{489366A6-7BF7-45B4-A3D7-B6D5A574C420}" destId="{A5BC0B73-C627-4BEE-A3D4-EE3B82FC8D77}" srcOrd="0" destOrd="0" presId="urn:microsoft.com/office/officeart/2005/8/layout/hProcess11"/>
    <dgm:cxn modelId="{7EA61F50-4EC5-417F-9874-11584DDADD33}" srcId="{86742608-04E1-4645-86BB-BE24CA303FFB}" destId="{EF7225E4-58E7-417C-BF16-29C14EC4CF0D}" srcOrd="1" destOrd="0" parTransId="{DA27A5B7-782F-4177-94D3-E3C6FE1808D7}" sibTransId="{ACB89CBB-3CF2-4FFC-BF88-C454001748A8}"/>
    <dgm:cxn modelId="{A73CD3F7-6FF5-4065-9380-8695B6E3C4C7}" srcId="{86742608-04E1-4645-86BB-BE24CA303FFB}" destId="{489366A6-7BF7-45B4-A3D7-B6D5A574C420}" srcOrd="2" destOrd="0" parTransId="{33AFCEBB-D9D7-4ECD-88B5-64E7768AF0C0}" sibTransId="{C4D0D91E-E486-4016-901D-67C4B3D7194D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1E5EE919-36DE-4755-B272-1F951DC33349}" type="presOf" srcId="{F196B9C8-F5F2-4DBA-BD17-2F02FCBFFC91}" destId="{5E415EFF-7210-428F-82BB-ED9BDD413F97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05A024EC-DFF2-4C59-B087-A614C340ADE6}" type="presParOf" srcId="{502A08AF-419D-4259-ACBA-125E51331909}" destId="{77DE234B-AA24-47EB-848B-6AC63C69A10C}" srcOrd="2" destOrd="0" presId="urn:microsoft.com/office/officeart/2005/8/layout/hProcess11"/>
    <dgm:cxn modelId="{8BFAD226-DE76-4096-BF0A-4C180508F3C0}" type="presParOf" srcId="{77DE234B-AA24-47EB-848B-6AC63C69A10C}" destId="{F9606B3D-B56A-4CB2-AB04-BA2EB5D53C1F}" srcOrd="0" destOrd="0" presId="urn:microsoft.com/office/officeart/2005/8/layout/hProcess11"/>
    <dgm:cxn modelId="{5D8C908E-78F4-4838-8C26-F95A54E84DD4}" type="presParOf" srcId="{77DE234B-AA24-47EB-848B-6AC63C69A10C}" destId="{B29D4121-6F68-4EE9-8F67-F44991B51E9C}" srcOrd="1" destOrd="0" presId="urn:microsoft.com/office/officeart/2005/8/layout/hProcess11"/>
    <dgm:cxn modelId="{2E8D0DB9-405C-4C38-880C-97DFA27B8018}" type="presParOf" srcId="{77DE234B-AA24-47EB-848B-6AC63C69A10C}" destId="{17E46113-E8E9-44D4-B79F-637C330B3EF0}" srcOrd="2" destOrd="0" presId="urn:microsoft.com/office/officeart/2005/8/layout/hProcess11"/>
    <dgm:cxn modelId="{513A3AD9-B0F1-4BA7-9228-5D0E67E94E9F}" type="presParOf" srcId="{502A08AF-419D-4259-ACBA-125E51331909}" destId="{A5A7896B-014B-4F2B-8793-BC78C342C029}" srcOrd="3" destOrd="0" presId="urn:microsoft.com/office/officeart/2005/8/layout/hProcess11"/>
    <dgm:cxn modelId="{08DC08FF-0F49-4E88-BD5D-BC47D0F33018}" type="presParOf" srcId="{502A08AF-419D-4259-ACBA-125E51331909}" destId="{6E62BB89-5AE8-4140-A7EA-0585FF4B6504}" srcOrd="4" destOrd="0" presId="urn:microsoft.com/office/officeart/2005/8/layout/hProcess11"/>
    <dgm:cxn modelId="{B97F630E-F4E5-40CB-BE2B-F61830EB377B}" type="presParOf" srcId="{6E62BB89-5AE8-4140-A7EA-0585FF4B6504}" destId="{A5BC0B73-C627-4BEE-A3D4-EE3B82FC8D77}" srcOrd="0" destOrd="0" presId="urn:microsoft.com/office/officeart/2005/8/layout/hProcess11"/>
    <dgm:cxn modelId="{DF5DB7C9-8C21-40FC-8A01-099FD05E0EB6}" type="presParOf" srcId="{6E62BB89-5AE8-4140-A7EA-0585FF4B6504}" destId="{022FE113-8A66-4DC8-BD17-5C7EB1B49A25}" srcOrd="1" destOrd="0" presId="urn:microsoft.com/office/officeart/2005/8/layout/hProcess11"/>
    <dgm:cxn modelId="{61111E28-4D04-408D-8676-D77137B75214}" type="presParOf" srcId="{6E62BB89-5AE8-4140-A7EA-0585FF4B6504}" destId="{834F1914-57A6-42D9-96DB-D6C04B52DE3D}" srcOrd="2" destOrd="0" presId="urn:microsoft.com/office/officeart/2005/8/layout/hProcess11"/>
    <dgm:cxn modelId="{37A7617B-F92D-4E31-AB94-7161DBFE8EEE}" type="presParOf" srcId="{502A08AF-419D-4259-ACBA-125E51331909}" destId="{4A50B825-B47A-4BFB-B9C6-5412F21DCD71}" srcOrd="5" destOrd="0" presId="urn:microsoft.com/office/officeart/2005/8/layout/hProcess11"/>
    <dgm:cxn modelId="{86D2772F-0D2B-40CA-88CF-3ECF1A6658A4}" type="presParOf" srcId="{502A08AF-419D-4259-ACBA-125E51331909}" destId="{63B51BED-4E20-4B3E-B5F4-5A6B36CF815A}" srcOrd="6" destOrd="0" presId="urn:microsoft.com/office/officeart/2005/8/layout/hProcess11"/>
    <dgm:cxn modelId="{11C9A6C9-C051-4BD4-849A-3B39AA579349}" type="presParOf" srcId="{63B51BED-4E20-4B3E-B5F4-5A6B36CF815A}" destId="{3462754E-04CE-4F66-9FE3-3BC2783F4C65}" srcOrd="0" destOrd="0" presId="urn:microsoft.com/office/officeart/2005/8/layout/hProcess11"/>
    <dgm:cxn modelId="{B7857750-1BC6-4A85-969B-6219D2868C96}" type="presParOf" srcId="{63B51BED-4E20-4B3E-B5F4-5A6B36CF815A}" destId="{3AEC2B45-61AF-41F0-92B4-2A16928DCAEC}" srcOrd="1" destOrd="0" presId="urn:microsoft.com/office/officeart/2005/8/layout/hProcess11"/>
    <dgm:cxn modelId="{700F27DE-1486-4DEE-ACA8-59763C0C7018}" type="presParOf" srcId="{63B51BED-4E20-4B3E-B5F4-5A6B36CF815A}" destId="{E303AE24-E2D5-4ED3-BF28-34C4E12F192C}" srcOrd="2" destOrd="0" presId="urn:microsoft.com/office/officeart/2005/8/layout/hProcess11"/>
    <dgm:cxn modelId="{2792A9E7-289F-4211-93F7-DD7B90EE955E}" type="presParOf" srcId="{502A08AF-419D-4259-ACBA-125E51331909}" destId="{DAA8A607-72C1-41BA-BB43-704E8CB8CA1F}" srcOrd="7" destOrd="0" presId="urn:microsoft.com/office/officeart/2005/8/layout/hProcess11"/>
    <dgm:cxn modelId="{117CA2C7-102C-4541-BB77-A24FA4359EFC}" type="presParOf" srcId="{502A08AF-419D-4259-ACBA-125E51331909}" destId="{E3D16F4A-73F1-4E16-996F-89848CF626DC}" srcOrd="8" destOrd="0" presId="urn:microsoft.com/office/officeart/2005/8/layout/hProcess11"/>
    <dgm:cxn modelId="{1E14D3AF-338F-4963-93A9-553EA6067642}" type="presParOf" srcId="{E3D16F4A-73F1-4E16-996F-89848CF626DC}" destId="{5E415EFF-7210-428F-82BB-ED9BDD413F97}" srcOrd="0" destOrd="0" presId="urn:microsoft.com/office/officeart/2005/8/layout/hProcess11"/>
    <dgm:cxn modelId="{07E8EA2A-48B3-48DA-A7E0-F6FC8FA7849E}" type="presParOf" srcId="{E3D16F4A-73F1-4E16-996F-89848CF626DC}" destId="{EEE8242D-69C8-448F-A64D-0D44940DD608}" srcOrd="1" destOrd="0" presId="urn:microsoft.com/office/officeart/2005/8/layout/hProcess11"/>
    <dgm:cxn modelId="{B7DF2E66-13ED-4923-ABC4-B1EBA4F5014D}" type="presParOf" srcId="{E3D16F4A-73F1-4E16-996F-89848CF626DC}" destId="{745CA8FC-1F97-4339-A658-27D0C6504ED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E2C3B82-2809-417D-A3F8-211DC1BE726D}">
      <dgm:prSet phldrT="[Texto]" custT="1"/>
      <dgm:spPr/>
      <dgm:t>
        <a:bodyPr/>
        <a:lstStyle/>
        <a:p>
          <a:r>
            <a:rPr lang="es-CR" sz="1050" dirty="0"/>
            <a:t>SOMETER A "DISCUSIÓN DE 1 MES"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/>
        </a:p>
      </dgm:t>
    </dgm:pt>
    <dgm:pt modelId="{EF7225E4-58E7-417C-BF16-29C14EC4CF0D}">
      <dgm:prSet phldrT="[Texto]" custT="1"/>
      <dgm:spPr/>
      <dgm:t>
        <a:bodyPr/>
        <a:lstStyle/>
        <a:p>
          <a:r>
            <a:rPr lang="es-CR" sz="1050" dirty="0"/>
            <a:t>DECISION CONSTRUIDA</a:t>
          </a:r>
        </a:p>
      </dgm:t>
    </dgm:pt>
    <dgm:pt modelId="{DA27A5B7-782F-4177-94D3-E3C6FE1808D7}" type="parTrans" cxnId="{7EA61F50-4EC5-417F-9874-11584DDADD33}">
      <dgm:prSet/>
      <dgm:spPr/>
      <dgm:t>
        <a:bodyPr/>
        <a:lstStyle/>
        <a:p>
          <a:endParaRPr lang="es-CR"/>
        </a:p>
      </dgm:t>
    </dgm:pt>
    <dgm:pt modelId="{ACB89CBB-3CF2-4FFC-BF88-C454001748A8}" type="sibTrans" cxnId="{7EA61F50-4EC5-417F-9874-11584DDADD33}">
      <dgm:prSet/>
      <dgm:spPr/>
      <dgm:t>
        <a:bodyPr/>
        <a:lstStyle/>
        <a:p>
          <a:endParaRPr lang="es-CR"/>
        </a:p>
      </dgm:t>
    </dgm:pt>
    <dgm:pt modelId="{2C1BB8D9-1ADB-49A4-89DC-89FA1D490091}">
      <dgm:prSet phldrT="[Texto]" custT="1"/>
      <dgm:spPr/>
      <dgm:t>
        <a:bodyPr/>
        <a:lstStyle/>
        <a:p>
          <a:endParaRPr lang="es-CR" sz="1050" dirty="0"/>
        </a:p>
      </dgm:t>
    </dgm:pt>
    <dgm:pt modelId="{25F3D6AF-8C61-43E1-B377-A381EA27522D}" type="parTrans" cxnId="{334A0F41-7540-4A93-87C9-F16773DB667B}">
      <dgm:prSet/>
      <dgm:spPr/>
      <dgm:t>
        <a:bodyPr/>
        <a:lstStyle/>
        <a:p>
          <a:endParaRPr lang="es-CR"/>
        </a:p>
      </dgm:t>
    </dgm:pt>
    <dgm:pt modelId="{CE6712BF-B8B3-4A2F-A860-50085A5BEB09}" type="sibTrans" cxnId="{334A0F41-7540-4A93-87C9-F16773DB667B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</dgm:pt>
    <dgm:pt modelId="{B40A0E94-F204-4FE4-98D0-58884EC3E102}" type="pres">
      <dgm:prSet presAssocID="{86742608-04E1-4645-86BB-BE24CA303FFB}" presName="arrow" presStyleLbl="bgShp" presStyleIdx="0" presStyleCnt="1" custLinFactNeighborX="2949" custLinFactNeighborY="-6731"/>
      <dgm:spPr>
        <a:solidFill>
          <a:schemeClr val="accent2"/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3" custScaleX="75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3" custLinFactX="-18679" custLinFactNeighborX="-100000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7BCCA54D-3D3B-4DE3-B91F-2100920C0DD7}" type="pres">
      <dgm:prSet presAssocID="{2C1BB8D9-1ADB-49A4-89DC-89FA1D490091}" presName="compositeB" presStyleCnt="0"/>
      <dgm:spPr/>
    </dgm:pt>
    <dgm:pt modelId="{4F6670AB-6033-47F0-B731-7DEAD2DA09F9}" type="pres">
      <dgm:prSet presAssocID="{2C1BB8D9-1ADB-49A4-89DC-89FA1D490091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F67ADD-40BB-4E70-829D-D30BA774158E}" type="pres">
      <dgm:prSet presAssocID="{2C1BB8D9-1ADB-49A4-89DC-89FA1D490091}" presName="circleB" presStyleLbl="node1" presStyleIdx="1" presStyleCnt="3"/>
      <dgm:spPr/>
    </dgm:pt>
    <dgm:pt modelId="{CB65F801-6473-4E06-971C-F411A45CDDA4}" type="pres">
      <dgm:prSet presAssocID="{2C1BB8D9-1ADB-49A4-89DC-89FA1D490091}" presName="spaceB" presStyleCnt="0"/>
      <dgm:spPr/>
    </dgm:pt>
    <dgm:pt modelId="{D1C7A305-5DCA-4E00-814B-10F15A55B51A}" type="pres">
      <dgm:prSet presAssocID="{CE6712BF-B8B3-4A2F-A860-50085A5BEB09}" presName="space" presStyleCnt="0"/>
      <dgm:spPr/>
    </dgm:pt>
    <dgm:pt modelId="{1197DBD7-563F-4018-BE8E-292FBC5EE6F1}" type="pres">
      <dgm:prSet presAssocID="{EF7225E4-58E7-417C-BF16-29C14EC4CF0D}" presName="compositeA" presStyleCnt="0"/>
      <dgm:spPr/>
    </dgm:pt>
    <dgm:pt modelId="{D5C1D57D-9998-4279-9E39-E16F8B94A22B}" type="pres">
      <dgm:prSet presAssocID="{EF7225E4-58E7-417C-BF16-29C14EC4CF0D}" presName="textA" presStyleLbl="revTx" presStyleIdx="2" presStyleCnt="3" custLinFactNeighborX="24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B2277-6005-4CF3-AA88-9D867B82F30E}" type="pres">
      <dgm:prSet presAssocID="{EF7225E4-58E7-417C-BF16-29C14EC4CF0D}" presName="circleA" presStyleLbl="node1" presStyleIdx="2" presStyleCnt="3"/>
      <dgm:spPr/>
    </dgm:pt>
    <dgm:pt modelId="{FFB700CF-1BA2-4F64-BBE5-5FEDF6E7D619}" type="pres">
      <dgm:prSet presAssocID="{EF7225E4-58E7-417C-BF16-29C14EC4CF0D}" presName="spaceA" presStyleCnt="0"/>
      <dgm:spPr/>
    </dgm:pt>
  </dgm:ptLst>
  <dgm:cxnLst>
    <dgm:cxn modelId="{334A0F41-7540-4A93-87C9-F16773DB667B}" srcId="{86742608-04E1-4645-86BB-BE24CA303FFB}" destId="{2C1BB8D9-1ADB-49A4-89DC-89FA1D490091}" srcOrd="1" destOrd="0" parTransId="{25F3D6AF-8C61-43E1-B377-A381EA27522D}" sibTransId="{CE6712BF-B8B3-4A2F-A860-50085A5BEB09}"/>
    <dgm:cxn modelId="{08D2DDC4-819E-408F-9DD3-5A5712CC2082}" type="presOf" srcId="{0E2C3B82-2809-417D-A3F8-211DC1BE726D}" destId="{2139FE26-07FC-4929-B649-FE22AD11471E}" srcOrd="0" destOrd="0" presId="urn:microsoft.com/office/officeart/2005/8/layout/hProcess11"/>
    <dgm:cxn modelId="{AE79CCD4-5F15-41C3-AA80-F24DFF70A95F}" type="presOf" srcId="{2C1BB8D9-1ADB-49A4-89DC-89FA1D490091}" destId="{4F6670AB-6033-47F0-B731-7DEAD2DA09F9}" srcOrd="0" destOrd="0" presId="urn:microsoft.com/office/officeart/2005/8/layout/hProcess11"/>
    <dgm:cxn modelId="{7EA61F50-4EC5-417F-9874-11584DDADD33}" srcId="{86742608-04E1-4645-86BB-BE24CA303FFB}" destId="{EF7225E4-58E7-417C-BF16-29C14EC4CF0D}" srcOrd="2" destOrd="0" parTransId="{DA27A5B7-782F-4177-94D3-E3C6FE1808D7}" sibTransId="{ACB89CBB-3CF2-4FFC-BF88-C454001748A8}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7395413E-94DA-443C-B249-E712C21F81B1}" type="presOf" srcId="{86742608-04E1-4645-86BB-BE24CA303FFB}" destId="{25122C50-4086-417D-A7CF-972FEB230B5C}" srcOrd="0" destOrd="0" presId="urn:microsoft.com/office/officeart/2005/8/layout/hProcess11"/>
    <dgm:cxn modelId="{F7D95140-7B80-4824-8214-5DE171197795}" type="presOf" srcId="{EF7225E4-58E7-417C-BF16-29C14EC4CF0D}" destId="{D5C1D57D-9998-4279-9E39-E16F8B94A22B}" srcOrd="0" destOrd="0" presId="urn:microsoft.com/office/officeart/2005/8/layout/hProcess11"/>
    <dgm:cxn modelId="{336E8884-6397-408A-A820-477F7C23E093}" type="presParOf" srcId="{25122C50-4086-417D-A7CF-972FEB230B5C}" destId="{B40A0E94-F204-4FE4-98D0-58884EC3E102}" srcOrd="0" destOrd="0" presId="urn:microsoft.com/office/officeart/2005/8/layout/hProcess11"/>
    <dgm:cxn modelId="{3A98B207-EA93-4E05-BB01-B1E1A53A254F}" type="presParOf" srcId="{25122C50-4086-417D-A7CF-972FEB230B5C}" destId="{502A08AF-419D-4259-ACBA-125E51331909}" srcOrd="1" destOrd="0" presId="urn:microsoft.com/office/officeart/2005/8/layout/hProcess11"/>
    <dgm:cxn modelId="{8AD4161B-331D-40F3-AC5D-166A43596EDF}" type="presParOf" srcId="{502A08AF-419D-4259-ACBA-125E51331909}" destId="{3146C5DC-9D69-4D91-A4CA-D421EBD023BF}" srcOrd="0" destOrd="0" presId="urn:microsoft.com/office/officeart/2005/8/layout/hProcess11"/>
    <dgm:cxn modelId="{10658047-7734-4F2A-99BE-E34D1C182B74}" type="presParOf" srcId="{3146C5DC-9D69-4D91-A4CA-D421EBD023BF}" destId="{2139FE26-07FC-4929-B649-FE22AD11471E}" srcOrd="0" destOrd="0" presId="urn:microsoft.com/office/officeart/2005/8/layout/hProcess11"/>
    <dgm:cxn modelId="{0D768F41-C450-495F-9F00-D4AFB3B9B04F}" type="presParOf" srcId="{3146C5DC-9D69-4D91-A4CA-D421EBD023BF}" destId="{40C2A10F-FD84-4045-BB13-FAA36A6F0FA9}" srcOrd="1" destOrd="0" presId="urn:microsoft.com/office/officeart/2005/8/layout/hProcess11"/>
    <dgm:cxn modelId="{7AD6835A-4A92-4652-8263-F16FD411CA4F}" type="presParOf" srcId="{3146C5DC-9D69-4D91-A4CA-D421EBD023BF}" destId="{25504F58-1E7C-4806-AD0F-448D6FEDAF42}" srcOrd="2" destOrd="0" presId="urn:microsoft.com/office/officeart/2005/8/layout/hProcess11"/>
    <dgm:cxn modelId="{E52567F6-70CD-4E79-BA58-B30A6EA2484B}" type="presParOf" srcId="{502A08AF-419D-4259-ACBA-125E51331909}" destId="{82EE0356-7566-4347-8CAD-6DFC010D2AEB}" srcOrd="1" destOrd="0" presId="urn:microsoft.com/office/officeart/2005/8/layout/hProcess11"/>
    <dgm:cxn modelId="{D922CE22-D564-413D-B10E-12E0D1998ACD}" type="presParOf" srcId="{502A08AF-419D-4259-ACBA-125E51331909}" destId="{7BCCA54D-3D3B-4DE3-B91F-2100920C0DD7}" srcOrd="2" destOrd="0" presId="urn:microsoft.com/office/officeart/2005/8/layout/hProcess11"/>
    <dgm:cxn modelId="{3802126C-CBBA-451C-A0DF-595B5A295BFB}" type="presParOf" srcId="{7BCCA54D-3D3B-4DE3-B91F-2100920C0DD7}" destId="{4F6670AB-6033-47F0-B731-7DEAD2DA09F9}" srcOrd="0" destOrd="0" presId="urn:microsoft.com/office/officeart/2005/8/layout/hProcess11"/>
    <dgm:cxn modelId="{79A4ABC9-832B-4662-BE74-E0BC6CA354FA}" type="presParOf" srcId="{7BCCA54D-3D3B-4DE3-B91F-2100920C0DD7}" destId="{DDF67ADD-40BB-4E70-829D-D30BA774158E}" srcOrd="1" destOrd="0" presId="urn:microsoft.com/office/officeart/2005/8/layout/hProcess11"/>
    <dgm:cxn modelId="{9B6DA221-C388-44C0-A3DB-B6F93027E5AF}" type="presParOf" srcId="{7BCCA54D-3D3B-4DE3-B91F-2100920C0DD7}" destId="{CB65F801-6473-4E06-971C-F411A45CDDA4}" srcOrd="2" destOrd="0" presId="urn:microsoft.com/office/officeart/2005/8/layout/hProcess11"/>
    <dgm:cxn modelId="{ABCB3839-39B7-4659-B27A-D21217CA4FFA}" type="presParOf" srcId="{502A08AF-419D-4259-ACBA-125E51331909}" destId="{D1C7A305-5DCA-4E00-814B-10F15A55B51A}" srcOrd="3" destOrd="0" presId="urn:microsoft.com/office/officeart/2005/8/layout/hProcess11"/>
    <dgm:cxn modelId="{6E842C8B-BB16-46CF-B8ED-D8F0124615AD}" type="presParOf" srcId="{502A08AF-419D-4259-ACBA-125E51331909}" destId="{1197DBD7-563F-4018-BE8E-292FBC5EE6F1}" srcOrd="4" destOrd="0" presId="urn:microsoft.com/office/officeart/2005/8/layout/hProcess11"/>
    <dgm:cxn modelId="{60ABBD3C-BCEF-4212-A1D6-F7CC4FBA31B9}" type="presParOf" srcId="{1197DBD7-563F-4018-BE8E-292FBC5EE6F1}" destId="{D5C1D57D-9998-4279-9E39-E16F8B94A22B}" srcOrd="0" destOrd="0" presId="urn:microsoft.com/office/officeart/2005/8/layout/hProcess11"/>
    <dgm:cxn modelId="{AC5A0512-8BBE-4FD1-9AFA-BC43D8E543A2}" type="presParOf" srcId="{1197DBD7-563F-4018-BE8E-292FBC5EE6F1}" destId="{558B2277-6005-4CF3-AA88-9D867B82F30E}" srcOrd="1" destOrd="0" presId="urn:microsoft.com/office/officeart/2005/8/layout/hProcess11"/>
    <dgm:cxn modelId="{E3D7169C-5A0E-42D9-A794-01C5ECB74AA4}" type="presParOf" srcId="{1197DBD7-563F-4018-BE8E-292FBC5EE6F1}" destId="{FFB700CF-1BA2-4F64-BBE5-5FEDF6E7D61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742608-04E1-4645-86BB-BE24CA303F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0E2C3B82-2809-417D-A3F8-211DC1BE726D}">
      <dgm:prSet phldrT="[Texto]" custT="1"/>
      <dgm:spPr/>
      <dgm:t>
        <a:bodyPr/>
        <a:lstStyle/>
        <a:p>
          <a:r>
            <a:rPr lang="es-CR" sz="1100" dirty="0"/>
            <a:t>DECISIÓN EN PROCESO</a:t>
          </a:r>
        </a:p>
      </dgm:t>
    </dgm:pt>
    <dgm:pt modelId="{07BE5407-034E-4F23-9BBB-825514A20B73}" type="parTrans" cxnId="{BA6C1B6F-08C4-4114-B6B0-EAA986DC7EA2}">
      <dgm:prSet/>
      <dgm:spPr/>
      <dgm:t>
        <a:bodyPr/>
        <a:lstStyle/>
        <a:p>
          <a:endParaRPr lang="es-CR" dirty="0"/>
        </a:p>
      </dgm:t>
    </dgm:pt>
    <dgm:pt modelId="{648BC652-817F-4162-B667-076D953EA6DF}" type="sibTrans" cxnId="{BA6C1B6F-08C4-4114-B6B0-EAA986DC7EA2}">
      <dgm:prSet/>
      <dgm:spPr/>
      <dgm:t>
        <a:bodyPr/>
        <a:lstStyle/>
        <a:p>
          <a:endParaRPr lang="es-CR" dirty="0"/>
        </a:p>
      </dgm:t>
    </dgm:pt>
    <dgm:pt modelId="{DE1525ED-DFF2-4DC4-84A9-6778126D595C}">
      <dgm:prSet phldrT="[Texto]" custT="1"/>
      <dgm:spPr/>
      <dgm:t>
        <a:bodyPr/>
        <a:lstStyle/>
        <a:p>
          <a:r>
            <a:rPr lang="es-CR" sz="1050" dirty="0"/>
            <a:t>DEFINICIÓN NUEVOS PARTICIPANTES</a:t>
          </a:r>
        </a:p>
      </dgm:t>
    </dgm:pt>
    <dgm:pt modelId="{B7E1DE3B-5B28-41DA-8DF5-B068CBF63161}" type="parTrans" cxnId="{D36E5C56-6D01-4654-914F-07F638590B43}">
      <dgm:prSet/>
      <dgm:spPr/>
      <dgm:t>
        <a:bodyPr/>
        <a:lstStyle/>
        <a:p>
          <a:endParaRPr lang="es-CR" dirty="0"/>
        </a:p>
      </dgm:t>
    </dgm:pt>
    <dgm:pt modelId="{CE70D76E-5241-4BE8-9A3B-0C091DFF3F4D}" type="sibTrans" cxnId="{D36E5C56-6D01-4654-914F-07F638590B43}">
      <dgm:prSet/>
      <dgm:spPr/>
      <dgm:t>
        <a:bodyPr/>
        <a:lstStyle/>
        <a:p>
          <a:endParaRPr lang="es-CR" dirty="0"/>
        </a:p>
      </dgm:t>
    </dgm:pt>
    <dgm:pt modelId="{6DEE250B-4FDB-46E5-99DC-DCBD2D8E48CB}">
      <dgm:prSet phldrT="[Texto]" custT="1"/>
      <dgm:spPr/>
      <dgm:t>
        <a:bodyPr/>
        <a:lstStyle/>
        <a:p>
          <a:r>
            <a:rPr lang="es-CR" sz="1050" dirty="0"/>
            <a:t>REVISIÓN EN CP</a:t>
          </a:r>
        </a:p>
      </dgm:t>
    </dgm:pt>
    <dgm:pt modelId="{A902147E-1FAB-4B3C-BA08-A55F61466CB0}" type="parTrans" cxnId="{F55EF53D-41A8-48EB-BC36-A1D42053B990}">
      <dgm:prSet/>
      <dgm:spPr/>
      <dgm:t>
        <a:bodyPr/>
        <a:lstStyle/>
        <a:p>
          <a:endParaRPr lang="es-CR" dirty="0"/>
        </a:p>
      </dgm:t>
    </dgm:pt>
    <dgm:pt modelId="{494E390A-7FC5-4D74-A3C1-32138582709A}" type="sibTrans" cxnId="{F55EF53D-41A8-48EB-BC36-A1D42053B990}">
      <dgm:prSet/>
      <dgm:spPr/>
      <dgm:t>
        <a:bodyPr/>
        <a:lstStyle/>
        <a:p>
          <a:endParaRPr lang="es-CR" dirty="0"/>
        </a:p>
      </dgm:t>
    </dgm:pt>
    <dgm:pt modelId="{9428FA28-CAD8-4A99-9F62-C316B77E1645}">
      <dgm:prSet custT="1"/>
      <dgm:spPr/>
      <dgm:t>
        <a:bodyPr/>
        <a:lstStyle/>
        <a:p>
          <a:r>
            <a:rPr lang="es-CR" sz="1050" dirty="0"/>
            <a:t>PRENSA Y PUBLICAR</a:t>
          </a:r>
        </a:p>
      </dgm:t>
    </dgm:pt>
    <dgm:pt modelId="{42CB803B-DEEB-492F-9F9E-6C4CF996746B}" type="parTrans" cxnId="{05AE145F-D610-4E69-AF8C-DDE7A4F6A487}">
      <dgm:prSet/>
      <dgm:spPr/>
      <dgm:t>
        <a:bodyPr/>
        <a:lstStyle/>
        <a:p>
          <a:endParaRPr lang="es-CR" dirty="0"/>
        </a:p>
      </dgm:t>
    </dgm:pt>
    <dgm:pt modelId="{EE61DDFE-6AE3-4D2B-ACD1-37524FA88C27}" type="sibTrans" cxnId="{05AE145F-D610-4E69-AF8C-DDE7A4F6A487}">
      <dgm:prSet/>
      <dgm:spPr/>
      <dgm:t>
        <a:bodyPr/>
        <a:lstStyle/>
        <a:p>
          <a:endParaRPr lang="es-CR" dirty="0"/>
        </a:p>
      </dgm:t>
    </dgm:pt>
    <dgm:pt modelId="{FC509F82-8487-45D5-98C7-80C259AA22DA}">
      <dgm:prSet custT="1"/>
      <dgm:spPr/>
      <dgm:t>
        <a:bodyPr/>
        <a:lstStyle/>
        <a:p>
          <a:r>
            <a:rPr lang="es-CR" sz="1050" dirty="0"/>
            <a:t>ACREDITACIÓN Y CONVOCATORIA</a:t>
          </a:r>
        </a:p>
      </dgm:t>
    </dgm:pt>
    <dgm:pt modelId="{0821CA91-8B7F-491D-ACC4-9DD37A208469}" type="parTrans" cxnId="{A3B54A14-A674-4D53-AACE-55AED708CFA9}">
      <dgm:prSet/>
      <dgm:spPr/>
      <dgm:t>
        <a:bodyPr/>
        <a:lstStyle/>
        <a:p>
          <a:endParaRPr lang="es-CR" dirty="0"/>
        </a:p>
      </dgm:t>
    </dgm:pt>
    <dgm:pt modelId="{FA94D8B7-A7D8-4284-91A4-337483C6A94A}" type="sibTrans" cxnId="{A3B54A14-A674-4D53-AACE-55AED708CFA9}">
      <dgm:prSet/>
      <dgm:spPr/>
      <dgm:t>
        <a:bodyPr/>
        <a:lstStyle/>
        <a:p>
          <a:endParaRPr lang="es-CR" dirty="0"/>
        </a:p>
      </dgm:t>
    </dgm:pt>
    <dgm:pt modelId="{CB0AB144-641E-43E7-9F85-DDDD03FF5667}">
      <dgm:prSet phldrT="[Texto]" custT="1"/>
      <dgm:spPr/>
      <dgm:t>
        <a:bodyPr/>
        <a:lstStyle/>
        <a:p>
          <a:r>
            <a:rPr lang="es-CR" sz="1050" dirty="0"/>
            <a:t>PROPUESTA NUEVO DECRETO</a:t>
          </a:r>
        </a:p>
      </dgm:t>
    </dgm:pt>
    <dgm:pt modelId="{965C591C-BC78-4444-9BB5-4ACE89CA29BE}" type="parTrans" cxnId="{6EA5C83F-439A-4AF3-841E-AB9E8A7F65FE}">
      <dgm:prSet/>
      <dgm:spPr/>
      <dgm:t>
        <a:bodyPr/>
        <a:lstStyle/>
        <a:p>
          <a:endParaRPr lang="es-CR"/>
        </a:p>
      </dgm:t>
    </dgm:pt>
    <dgm:pt modelId="{DAB0F43E-36CE-4EA3-BA98-00ACE263E770}" type="sibTrans" cxnId="{6EA5C83F-439A-4AF3-841E-AB9E8A7F65FE}">
      <dgm:prSet/>
      <dgm:spPr/>
      <dgm:t>
        <a:bodyPr/>
        <a:lstStyle/>
        <a:p>
          <a:endParaRPr lang="es-CR"/>
        </a:p>
      </dgm:t>
    </dgm:pt>
    <dgm:pt modelId="{25122C50-4086-417D-A7CF-972FEB230B5C}" type="pres">
      <dgm:prSet presAssocID="{86742608-04E1-4645-86BB-BE24CA303F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0A0E94-F204-4FE4-98D0-58884EC3E102}" type="pres">
      <dgm:prSet presAssocID="{86742608-04E1-4645-86BB-BE24CA303FFB}" presName="arrow" presStyleLbl="bgShp" presStyleIdx="0" presStyleCnt="1"/>
      <dgm:spPr>
        <a:solidFill>
          <a:schemeClr val="accent6">
            <a:lumMod val="75000"/>
          </a:schemeClr>
        </a:solidFill>
      </dgm:spPr>
    </dgm:pt>
    <dgm:pt modelId="{502A08AF-419D-4259-ACBA-125E51331909}" type="pres">
      <dgm:prSet presAssocID="{86742608-04E1-4645-86BB-BE24CA303FFB}" presName="points" presStyleCnt="0"/>
      <dgm:spPr/>
    </dgm:pt>
    <dgm:pt modelId="{3146C5DC-9D69-4D91-A4CA-D421EBD023BF}" type="pres">
      <dgm:prSet presAssocID="{0E2C3B82-2809-417D-A3F8-211DC1BE726D}" presName="compositeA" presStyleCnt="0"/>
      <dgm:spPr/>
    </dgm:pt>
    <dgm:pt modelId="{2139FE26-07FC-4929-B649-FE22AD11471E}" type="pres">
      <dgm:prSet presAssocID="{0E2C3B82-2809-417D-A3F8-211DC1BE726D}" presName="textA" presStyleLbl="revTx" presStyleIdx="0" presStyleCnt="6" custScaleX="86946" custLinFactNeighborX="-38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A10F-FD84-4045-BB13-FAA36A6F0FA9}" type="pres">
      <dgm:prSet presAssocID="{0E2C3B82-2809-417D-A3F8-211DC1BE726D}" presName="circleA" presStyleLbl="node1" presStyleIdx="0" presStyleCnt="6" custLinFactX="2119317" custLinFactNeighborX="2200000" custLinFactNeighborY="5474"/>
      <dgm:spPr/>
    </dgm:pt>
    <dgm:pt modelId="{25504F58-1E7C-4806-AD0F-448D6FEDAF42}" type="pres">
      <dgm:prSet presAssocID="{0E2C3B82-2809-417D-A3F8-211DC1BE726D}" presName="spaceA" presStyleCnt="0"/>
      <dgm:spPr/>
    </dgm:pt>
    <dgm:pt modelId="{82EE0356-7566-4347-8CAD-6DFC010D2AEB}" type="pres">
      <dgm:prSet presAssocID="{648BC652-817F-4162-B667-076D953EA6DF}" presName="space" presStyleCnt="0"/>
      <dgm:spPr/>
    </dgm:pt>
    <dgm:pt modelId="{C13BECC7-F61A-466F-A955-6B663F07870C}" type="pres">
      <dgm:prSet presAssocID="{DE1525ED-DFF2-4DC4-84A9-6778126D595C}" presName="compositeB" presStyleCnt="0"/>
      <dgm:spPr/>
    </dgm:pt>
    <dgm:pt modelId="{9490F772-2100-4BE8-8D23-F3960EE0F1E5}" type="pres">
      <dgm:prSet presAssocID="{DE1525ED-DFF2-4DC4-84A9-6778126D595C}" presName="textB" presStyleLbl="revTx" presStyleIdx="1" presStyleCnt="6" custScaleX="116347" custLinFactNeighborX="-53521" custLinFactNeighborY="-7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8DC57-0528-486B-8643-6FC41716AA3C}" type="pres">
      <dgm:prSet presAssocID="{DE1525ED-DFF2-4DC4-84A9-6778126D595C}" presName="circleB" presStyleLbl="node1" presStyleIdx="1" presStyleCnt="6" custLinFactX="-262741" custLinFactNeighborX="-300000"/>
      <dgm:spPr/>
    </dgm:pt>
    <dgm:pt modelId="{FBA2BE27-36FE-43FA-B5EA-1502446562E5}" type="pres">
      <dgm:prSet presAssocID="{DE1525ED-DFF2-4DC4-84A9-6778126D595C}" presName="spaceB" presStyleCnt="0"/>
      <dgm:spPr/>
    </dgm:pt>
    <dgm:pt modelId="{AA9AD81C-0F1A-4E47-A772-C3FC9E1CFB82}" type="pres">
      <dgm:prSet presAssocID="{CE70D76E-5241-4BE8-9A3B-0C091DFF3F4D}" presName="space" presStyleCnt="0"/>
      <dgm:spPr/>
    </dgm:pt>
    <dgm:pt modelId="{347B6A51-7D00-46C0-8878-64E20830355D}" type="pres">
      <dgm:prSet presAssocID="{CB0AB144-641E-43E7-9F85-DDDD03FF5667}" presName="compositeA" presStyleCnt="0"/>
      <dgm:spPr/>
    </dgm:pt>
    <dgm:pt modelId="{C2D7F917-2AD7-49A5-A9A0-FA26AD1C9509}" type="pres">
      <dgm:prSet presAssocID="{CB0AB144-641E-43E7-9F85-DDDD03FF5667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1DFB7-B456-4EE6-BDDD-7CC690132484}" type="pres">
      <dgm:prSet presAssocID="{CB0AB144-641E-43E7-9F85-DDDD03FF5667}" presName="circleA" presStyleLbl="node1" presStyleIdx="2" presStyleCnt="6"/>
      <dgm:spPr/>
    </dgm:pt>
    <dgm:pt modelId="{7EE9F652-D1A8-4A66-8AA3-055766553E94}" type="pres">
      <dgm:prSet presAssocID="{CB0AB144-641E-43E7-9F85-DDDD03FF5667}" presName="spaceA" presStyleCnt="0"/>
      <dgm:spPr/>
    </dgm:pt>
    <dgm:pt modelId="{95D2667E-5FCA-440D-AFBC-E4A13F1577FB}" type="pres">
      <dgm:prSet presAssocID="{DAB0F43E-36CE-4EA3-BA98-00ACE263E770}" presName="space" presStyleCnt="0"/>
      <dgm:spPr/>
    </dgm:pt>
    <dgm:pt modelId="{A0DA8239-11C9-4293-AAF0-1666AEA7E470}" type="pres">
      <dgm:prSet presAssocID="{6DEE250B-4FDB-46E5-99DC-DCBD2D8E48CB}" presName="compositeB" presStyleCnt="0"/>
      <dgm:spPr/>
    </dgm:pt>
    <dgm:pt modelId="{89D8E28D-147E-4D36-A501-B3C78F46515E}" type="pres">
      <dgm:prSet presAssocID="{6DEE250B-4FDB-46E5-99DC-DCBD2D8E48CB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8FD1B-D9A0-47EA-8B06-8982435772C7}" type="pres">
      <dgm:prSet presAssocID="{6DEE250B-4FDB-46E5-99DC-DCBD2D8E48CB}" presName="circleB" presStyleLbl="node1" presStyleIdx="3" presStyleCnt="6"/>
      <dgm:spPr/>
    </dgm:pt>
    <dgm:pt modelId="{980EBDAA-DE6F-491D-B8FB-EF824A272AAE}" type="pres">
      <dgm:prSet presAssocID="{6DEE250B-4FDB-46E5-99DC-DCBD2D8E48CB}" presName="spaceB" presStyleCnt="0"/>
      <dgm:spPr/>
    </dgm:pt>
    <dgm:pt modelId="{C90CE45E-9D2D-49A9-8B75-A3F95D3ACC24}" type="pres">
      <dgm:prSet presAssocID="{494E390A-7FC5-4D74-A3C1-32138582709A}" presName="space" presStyleCnt="0"/>
      <dgm:spPr/>
    </dgm:pt>
    <dgm:pt modelId="{49855C4D-B563-4666-8AD7-F6052B8C85F4}" type="pres">
      <dgm:prSet presAssocID="{9428FA28-CAD8-4A99-9F62-C316B77E1645}" presName="compositeA" presStyleCnt="0"/>
      <dgm:spPr/>
    </dgm:pt>
    <dgm:pt modelId="{6757E936-B276-4614-8972-136AB9FEC338}" type="pres">
      <dgm:prSet presAssocID="{9428FA28-CAD8-4A99-9F62-C316B77E1645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A75FC-2AB0-4E73-8862-BA3662CAD3E5}" type="pres">
      <dgm:prSet presAssocID="{9428FA28-CAD8-4A99-9F62-C316B77E1645}" presName="circleA" presStyleLbl="node1" presStyleIdx="4" presStyleCnt="6"/>
      <dgm:spPr/>
    </dgm:pt>
    <dgm:pt modelId="{EA37E4F2-E7C1-4CFB-84CA-463D13D2ACD1}" type="pres">
      <dgm:prSet presAssocID="{9428FA28-CAD8-4A99-9F62-C316B77E1645}" presName="spaceA" presStyleCnt="0"/>
      <dgm:spPr/>
    </dgm:pt>
    <dgm:pt modelId="{FFF7EE33-FE9D-4344-9F7E-6B17C9ECDA32}" type="pres">
      <dgm:prSet presAssocID="{EE61DDFE-6AE3-4D2B-ACD1-37524FA88C27}" presName="space" presStyleCnt="0"/>
      <dgm:spPr/>
    </dgm:pt>
    <dgm:pt modelId="{87A6F29E-0BBD-4BC1-8749-F9253941FC9C}" type="pres">
      <dgm:prSet presAssocID="{FC509F82-8487-45D5-98C7-80C259AA22DA}" presName="compositeB" presStyleCnt="0"/>
      <dgm:spPr/>
    </dgm:pt>
    <dgm:pt modelId="{AD76168A-A2CF-4D6A-8DFC-FF6D2211FCFA}" type="pres">
      <dgm:prSet presAssocID="{FC509F82-8487-45D5-98C7-80C259AA22DA}" presName="textB" presStyleLbl="revTx" presStyleIdx="5" presStyleCnt="6" custLinFactNeighborX="-29528" custLinFactNeighborY="-16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B8017-31D5-4A7B-88DB-7536AF283F5C}" type="pres">
      <dgm:prSet presAssocID="{FC509F82-8487-45D5-98C7-80C259AA22DA}" presName="circleB" presStyleLbl="node1" presStyleIdx="5" presStyleCnt="6" custLinFactX="-128023" custLinFactNeighborX="-200000"/>
      <dgm:spPr/>
    </dgm:pt>
    <dgm:pt modelId="{9454C5B1-7A18-4B5B-85BD-306FE4EEFC28}" type="pres">
      <dgm:prSet presAssocID="{FC509F82-8487-45D5-98C7-80C259AA22DA}" presName="spaceB" presStyleCnt="0"/>
      <dgm:spPr/>
    </dgm:pt>
  </dgm:ptLst>
  <dgm:cxnLst>
    <dgm:cxn modelId="{5D50BD3D-B097-49FF-8A51-0E47AE169079}" type="presOf" srcId="{FC509F82-8487-45D5-98C7-80C259AA22DA}" destId="{AD76168A-A2CF-4D6A-8DFC-FF6D2211FCFA}" srcOrd="0" destOrd="0" presId="urn:microsoft.com/office/officeart/2005/8/layout/hProcess11"/>
    <dgm:cxn modelId="{BA6C1B6F-08C4-4114-B6B0-EAA986DC7EA2}" srcId="{86742608-04E1-4645-86BB-BE24CA303FFB}" destId="{0E2C3B82-2809-417D-A3F8-211DC1BE726D}" srcOrd="0" destOrd="0" parTransId="{07BE5407-034E-4F23-9BBB-825514A20B73}" sibTransId="{648BC652-817F-4162-B667-076D953EA6DF}"/>
    <dgm:cxn modelId="{85E7365E-764A-4B84-8A39-0A187EB65EB0}" type="presOf" srcId="{9428FA28-CAD8-4A99-9F62-C316B77E1645}" destId="{6757E936-B276-4614-8972-136AB9FEC338}" srcOrd="0" destOrd="0" presId="urn:microsoft.com/office/officeart/2005/8/layout/hProcess11"/>
    <dgm:cxn modelId="{F55EF53D-41A8-48EB-BC36-A1D42053B990}" srcId="{86742608-04E1-4645-86BB-BE24CA303FFB}" destId="{6DEE250B-4FDB-46E5-99DC-DCBD2D8E48CB}" srcOrd="3" destOrd="0" parTransId="{A902147E-1FAB-4B3C-BA08-A55F61466CB0}" sibTransId="{494E390A-7FC5-4D74-A3C1-32138582709A}"/>
    <dgm:cxn modelId="{6EA5C83F-439A-4AF3-841E-AB9E8A7F65FE}" srcId="{86742608-04E1-4645-86BB-BE24CA303FFB}" destId="{CB0AB144-641E-43E7-9F85-DDDD03FF5667}" srcOrd="2" destOrd="0" parTransId="{965C591C-BC78-4444-9BB5-4ACE89CA29BE}" sibTransId="{DAB0F43E-36CE-4EA3-BA98-00ACE263E770}"/>
    <dgm:cxn modelId="{A3B54A14-A674-4D53-AACE-55AED708CFA9}" srcId="{86742608-04E1-4645-86BB-BE24CA303FFB}" destId="{FC509F82-8487-45D5-98C7-80C259AA22DA}" srcOrd="5" destOrd="0" parTransId="{0821CA91-8B7F-491D-ACC4-9DD37A208469}" sibTransId="{FA94D8B7-A7D8-4284-91A4-337483C6A94A}"/>
    <dgm:cxn modelId="{05AE145F-D610-4E69-AF8C-DDE7A4F6A487}" srcId="{86742608-04E1-4645-86BB-BE24CA303FFB}" destId="{9428FA28-CAD8-4A99-9F62-C316B77E1645}" srcOrd="4" destOrd="0" parTransId="{42CB803B-DEEB-492F-9F9E-6C4CF996746B}" sibTransId="{EE61DDFE-6AE3-4D2B-ACD1-37524FA88C27}"/>
    <dgm:cxn modelId="{E04731B7-4D14-41B0-99DD-CDA8CA6CB104}" type="presOf" srcId="{0E2C3B82-2809-417D-A3F8-211DC1BE726D}" destId="{2139FE26-07FC-4929-B649-FE22AD11471E}" srcOrd="0" destOrd="0" presId="urn:microsoft.com/office/officeart/2005/8/layout/hProcess11"/>
    <dgm:cxn modelId="{066091D9-7A81-4897-882D-B9F44F61B032}" type="presOf" srcId="{DE1525ED-DFF2-4DC4-84A9-6778126D595C}" destId="{9490F772-2100-4BE8-8D23-F3960EE0F1E5}" srcOrd="0" destOrd="0" presId="urn:microsoft.com/office/officeart/2005/8/layout/hProcess11"/>
    <dgm:cxn modelId="{C4CEFE9B-5DF0-4132-B8E6-69342C0782D9}" type="presOf" srcId="{6DEE250B-4FDB-46E5-99DC-DCBD2D8E48CB}" destId="{89D8E28D-147E-4D36-A501-B3C78F46515E}" srcOrd="0" destOrd="0" presId="urn:microsoft.com/office/officeart/2005/8/layout/hProcess11"/>
    <dgm:cxn modelId="{704DAB8C-41AE-46BA-BD02-D67E09139B0E}" type="presOf" srcId="{86742608-04E1-4645-86BB-BE24CA303FFB}" destId="{25122C50-4086-417D-A7CF-972FEB230B5C}" srcOrd="0" destOrd="0" presId="urn:microsoft.com/office/officeart/2005/8/layout/hProcess11"/>
    <dgm:cxn modelId="{D36E5C56-6D01-4654-914F-07F638590B43}" srcId="{86742608-04E1-4645-86BB-BE24CA303FFB}" destId="{DE1525ED-DFF2-4DC4-84A9-6778126D595C}" srcOrd="1" destOrd="0" parTransId="{B7E1DE3B-5B28-41DA-8DF5-B068CBF63161}" sibTransId="{CE70D76E-5241-4BE8-9A3B-0C091DFF3F4D}"/>
    <dgm:cxn modelId="{F41BCEC6-7611-43CA-A5F6-C471B9AD4D4C}" type="presOf" srcId="{CB0AB144-641E-43E7-9F85-DDDD03FF5667}" destId="{C2D7F917-2AD7-49A5-A9A0-FA26AD1C9509}" srcOrd="0" destOrd="0" presId="urn:microsoft.com/office/officeart/2005/8/layout/hProcess11"/>
    <dgm:cxn modelId="{9E5A6225-D201-4D0F-AF31-1472CBE26B61}" type="presParOf" srcId="{25122C50-4086-417D-A7CF-972FEB230B5C}" destId="{B40A0E94-F204-4FE4-98D0-58884EC3E102}" srcOrd="0" destOrd="0" presId="urn:microsoft.com/office/officeart/2005/8/layout/hProcess11"/>
    <dgm:cxn modelId="{D0ACE255-C93D-47CD-83C5-0BBB84E59344}" type="presParOf" srcId="{25122C50-4086-417D-A7CF-972FEB230B5C}" destId="{502A08AF-419D-4259-ACBA-125E51331909}" srcOrd="1" destOrd="0" presId="urn:microsoft.com/office/officeart/2005/8/layout/hProcess11"/>
    <dgm:cxn modelId="{5774ADF2-934D-4E11-8A06-EA7815636660}" type="presParOf" srcId="{502A08AF-419D-4259-ACBA-125E51331909}" destId="{3146C5DC-9D69-4D91-A4CA-D421EBD023BF}" srcOrd="0" destOrd="0" presId="urn:microsoft.com/office/officeart/2005/8/layout/hProcess11"/>
    <dgm:cxn modelId="{6C489ABF-F05F-4485-8B30-7492FB3E4E9A}" type="presParOf" srcId="{3146C5DC-9D69-4D91-A4CA-D421EBD023BF}" destId="{2139FE26-07FC-4929-B649-FE22AD11471E}" srcOrd="0" destOrd="0" presId="urn:microsoft.com/office/officeart/2005/8/layout/hProcess11"/>
    <dgm:cxn modelId="{AA6A9E74-25D4-4FA4-A2E7-E94651BB3701}" type="presParOf" srcId="{3146C5DC-9D69-4D91-A4CA-D421EBD023BF}" destId="{40C2A10F-FD84-4045-BB13-FAA36A6F0FA9}" srcOrd="1" destOrd="0" presId="urn:microsoft.com/office/officeart/2005/8/layout/hProcess11"/>
    <dgm:cxn modelId="{C33F52F6-2009-4765-BBE4-31FCAEFF8BF4}" type="presParOf" srcId="{3146C5DC-9D69-4D91-A4CA-D421EBD023BF}" destId="{25504F58-1E7C-4806-AD0F-448D6FEDAF42}" srcOrd="2" destOrd="0" presId="urn:microsoft.com/office/officeart/2005/8/layout/hProcess11"/>
    <dgm:cxn modelId="{84EB2F5A-DBCC-45A3-BA21-7886D0D2C7F4}" type="presParOf" srcId="{502A08AF-419D-4259-ACBA-125E51331909}" destId="{82EE0356-7566-4347-8CAD-6DFC010D2AEB}" srcOrd="1" destOrd="0" presId="urn:microsoft.com/office/officeart/2005/8/layout/hProcess11"/>
    <dgm:cxn modelId="{DBB20E3A-1649-46E5-AC5B-6096BACA9E2B}" type="presParOf" srcId="{502A08AF-419D-4259-ACBA-125E51331909}" destId="{C13BECC7-F61A-466F-A955-6B663F07870C}" srcOrd="2" destOrd="0" presId="urn:microsoft.com/office/officeart/2005/8/layout/hProcess11"/>
    <dgm:cxn modelId="{A9277E38-47E3-47C9-A28F-878A086F3B0D}" type="presParOf" srcId="{C13BECC7-F61A-466F-A955-6B663F07870C}" destId="{9490F772-2100-4BE8-8D23-F3960EE0F1E5}" srcOrd="0" destOrd="0" presId="urn:microsoft.com/office/officeart/2005/8/layout/hProcess11"/>
    <dgm:cxn modelId="{C63AD6E1-242E-4552-932E-2C6CA43C5FDB}" type="presParOf" srcId="{C13BECC7-F61A-466F-A955-6B663F07870C}" destId="{B0E8DC57-0528-486B-8643-6FC41716AA3C}" srcOrd="1" destOrd="0" presId="urn:microsoft.com/office/officeart/2005/8/layout/hProcess11"/>
    <dgm:cxn modelId="{BD54F67A-536F-4037-A63A-ED6EA908AB8A}" type="presParOf" srcId="{C13BECC7-F61A-466F-A955-6B663F07870C}" destId="{FBA2BE27-36FE-43FA-B5EA-1502446562E5}" srcOrd="2" destOrd="0" presId="urn:microsoft.com/office/officeart/2005/8/layout/hProcess11"/>
    <dgm:cxn modelId="{14953317-F6FF-4151-B26E-758CF10EEF03}" type="presParOf" srcId="{502A08AF-419D-4259-ACBA-125E51331909}" destId="{AA9AD81C-0F1A-4E47-A772-C3FC9E1CFB82}" srcOrd="3" destOrd="0" presId="urn:microsoft.com/office/officeart/2005/8/layout/hProcess11"/>
    <dgm:cxn modelId="{CE2F6E1A-8168-47F6-99A6-5358520A765D}" type="presParOf" srcId="{502A08AF-419D-4259-ACBA-125E51331909}" destId="{347B6A51-7D00-46C0-8878-64E20830355D}" srcOrd="4" destOrd="0" presId="urn:microsoft.com/office/officeart/2005/8/layout/hProcess11"/>
    <dgm:cxn modelId="{30C4F04B-C81E-4C04-9CE9-BF56B3DAFA58}" type="presParOf" srcId="{347B6A51-7D00-46C0-8878-64E20830355D}" destId="{C2D7F917-2AD7-49A5-A9A0-FA26AD1C9509}" srcOrd="0" destOrd="0" presId="urn:microsoft.com/office/officeart/2005/8/layout/hProcess11"/>
    <dgm:cxn modelId="{06137970-293A-448B-8BF4-3B8C95619F6F}" type="presParOf" srcId="{347B6A51-7D00-46C0-8878-64E20830355D}" destId="{8D41DFB7-B456-4EE6-BDDD-7CC690132484}" srcOrd="1" destOrd="0" presId="urn:microsoft.com/office/officeart/2005/8/layout/hProcess11"/>
    <dgm:cxn modelId="{27036047-159A-44DE-87CA-14187BA3BA61}" type="presParOf" srcId="{347B6A51-7D00-46C0-8878-64E20830355D}" destId="{7EE9F652-D1A8-4A66-8AA3-055766553E94}" srcOrd="2" destOrd="0" presId="urn:microsoft.com/office/officeart/2005/8/layout/hProcess11"/>
    <dgm:cxn modelId="{84C906F7-D91E-4F2A-88B6-6ED700335836}" type="presParOf" srcId="{502A08AF-419D-4259-ACBA-125E51331909}" destId="{95D2667E-5FCA-440D-AFBC-E4A13F1577FB}" srcOrd="5" destOrd="0" presId="urn:microsoft.com/office/officeart/2005/8/layout/hProcess11"/>
    <dgm:cxn modelId="{44966F2B-E564-4FEB-A83D-A590D5372435}" type="presParOf" srcId="{502A08AF-419D-4259-ACBA-125E51331909}" destId="{A0DA8239-11C9-4293-AAF0-1666AEA7E470}" srcOrd="6" destOrd="0" presId="urn:microsoft.com/office/officeart/2005/8/layout/hProcess11"/>
    <dgm:cxn modelId="{6E64E58F-A80E-4B26-A9D2-537D6421BE52}" type="presParOf" srcId="{A0DA8239-11C9-4293-AAF0-1666AEA7E470}" destId="{89D8E28D-147E-4D36-A501-B3C78F46515E}" srcOrd="0" destOrd="0" presId="urn:microsoft.com/office/officeart/2005/8/layout/hProcess11"/>
    <dgm:cxn modelId="{E1884229-B160-4FD9-B287-BB61D6DC83F7}" type="presParOf" srcId="{A0DA8239-11C9-4293-AAF0-1666AEA7E470}" destId="{7B58FD1B-D9A0-47EA-8B06-8982435772C7}" srcOrd="1" destOrd="0" presId="urn:microsoft.com/office/officeart/2005/8/layout/hProcess11"/>
    <dgm:cxn modelId="{A1D48FB6-6732-40B5-96C4-CBBA3A34FD66}" type="presParOf" srcId="{A0DA8239-11C9-4293-AAF0-1666AEA7E470}" destId="{980EBDAA-DE6F-491D-B8FB-EF824A272AAE}" srcOrd="2" destOrd="0" presId="urn:microsoft.com/office/officeart/2005/8/layout/hProcess11"/>
    <dgm:cxn modelId="{B3F72942-D76F-49FF-BB17-16B58EC6CFB9}" type="presParOf" srcId="{502A08AF-419D-4259-ACBA-125E51331909}" destId="{C90CE45E-9D2D-49A9-8B75-A3F95D3ACC24}" srcOrd="7" destOrd="0" presId="urn:microsoft.com/office/officeart/2005/8/layout/hProcess11"/>
    <dgm:cxn modelId="{D2568CEB-7FC8-44E1-8300-D50ADF89D712}" type="presParOf" srcId="{502A08AF-419D-4259-ACBA-125E51331909}" destId="{49855C4D-B563-4666-8AD7-F6052B8C85F4}" srcOrd="8" destOrd="0" presId="urn:microsoft.com/office/officeart/2005/8/layout/hProcess11"/>
    <dgm:cxn modelId="{2D2B03CA-E2C6-4B93-9870-13BEDACEF686}" type="presParOf" srcId="{49855C4D-B563-4666-8AD7-F6052B8C85F4}" destId="{6757E936-B276-4614-8972-136AB9FEC338}" srcOrd="0" destOrd="0" presId="urn:microsoft.com/office/officeart/2005/8/layout/hProcess11"/>
    <dgm:cxn modelId="{4728FEE7-98FE-462C-991E-BE7F8D972CB2}" type="presParOf" srcId="{49855C4D-B563-4666-8AD7-F6052B8C85F4}" destId="{35DA75FC-2AB0-4E73-8862-BA3662CAD3E5}" srcOrd="1" destOrd="0" presId="urn:microsoft.com/office/officeart/2005/8/layout/hProcess11"/>
    <dgm:cxn modelId="{B84977DF-5337-43FF-8D95-8E05DC431432}" type="presParOf" srcId="{49855C4D-B563-4666-8AD7-F6052B8C85F4}" destId="{EA37E4F2-E7C1-4CFB-84CA-463D13D2ACD1}" srcOrd="2" destOrd="0" presId="urn:microsoft.com/office/officeart/2005/8/layout/hProcess11"/>
    <dgm:cxn modelId="{03B44852-A50C-425C-874C-947A6C61E5E0}" type="presParOf" srcId="{502A08AF-419D-4259-ACBA-125E51331909}" destId="{FFF7EE33-FE9D-4344-9F7E-6B17C9ECDA32}" srcOrd="9" destOrd="0" presId="urn:microsoft.com/office/officeart/2005/8/layout/hProcess11"/>
    <dgm:cxn modelId="{CAE5571E-3192-467B-A51C-D733C893BE05}" type="presParOf" srcId="{502A08AF-419D-4259-ACBA-125E51331909}" destId="{87A6F29E-0BBD-4BC1-8749-F9253941FC9C}" srcOrd="10" destOrd="0" presId="urn:microsoft.com/office/officeart/2005/8/layout/hProcess11"/>
    <dgm:cxn modelId="{9519F0ED-A0A6-4CDC-B781-357FDBA29930}" type="presParOf" srcId="{87A6F29E-0BBD-4BC1-8749-F9253941FC9C}" destId="{AD76168A-A2CF-4D6A-8DFC-FF6D2211FCFA}" srcOrd="0" destOrd="0" presId="urn:microsoft.com/office/officeart/2005/8/layout/hProcess11"/>
    <dgm:cxn modelId="{3A7E95D7-AC21-4C4D-9456-3FDEC33196FD}" type="presParOf" srcId="{87A6F29E-0BBD-4BC1-8749-F9253941FC9C}" destId="{C3CB8017-31D5-4A7B-88DB-7536AF283F5C}" srcOrd="1" destOrd="0" presId="urn:microsoft.com/office/officeart/2005/8/layout/hProcess11"/>
    <dgm:cxn modelId="{AC500A22-EC7F-467A-88ED-1031ECF34DDA}" type="presParOf" srcId="{87A6F29E-0BBD-4BC1-8749-F9253941FC9C}" destId="{9454C5B1-7A18-4B5B-85BD-306FE4EEFC2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5070337" cy="548773"/>
        </a:xfrm>
        <a:prstGeom prst="notched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180339" y="0"/>
          <a:ext cx="1114373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SOMETER A "DISCUSIÓN DE 1 MES"</a:t>
          </a:r>
        </a:p>
      </dsp:txBody>
      <dsp:txXfrm>
        <a:off x="180339" y="0"/>
        <a:ext cx="1114373" cy="548773"/>
      </dsp:txXfrm>
    </dsp:sp>
    <dsp:sp modelId="{40C2A10F-FD84-4045-BB13-FAA36A6F0FA9}">
      <dsp:nvSpPr>
        <dsp:cNvPr id="0" name=""/>
        <dsp:cNvSpPr/>
      </dsp:nvSpPr>
      <dsp:spPr>
        <a:xfrm>
          <a:off x="506109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46C64-2E18-4DAA-80D9-8F65AA5D3190}">
      <dsp:nvSpPr>
        <dsp:cNvPr id="0" name=""/>
        <dsp:cNvSpPr/>
      </dsp:nvSpPr>
      <dsp:spPr>
        <a:xfrm>
          <a:off x="1546353" y="823159"/>
          <a:ext cx="147059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50" kern="1200" dirty="0"/>
        </a:p>
      </dsp:txBody>
      <dsp:txXfrm>
        <a:off x="1546353" y="823159"/>
        <a:ext cx="1470595" cy="548773"/>
      </dsp:txXfrm>
    </dsp:sp>
    <dsp:sp modelId="{67489430-C9FD-4CC8-8632-49A18F3F739D}">
      <dsp:nvSpPr>
        <dsp:cNvPr id="0" name=""/>
        <dsp:cNvSpPr/>
      </dsp:nvSpPr>
      <dsp:spPr>
        <a:xfrm>
          <a:off x="2213055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0EB03-DEB5-49C2-9E02-DB38C99689EC}">
      <dsp:nvSpPr>
        <dsp:cNvPr id="0" name=""/>
        <dsp:cNvSpPr/>
      </dsp:nvSpPr>
      <dsp:spPr>
        <a:xfrm>
          <a:off x="3599741" y="0"/>
          <a:ext cx="147059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DECISION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 CONSTRUIDA</a:t>
          </a:r>
        </a:p>
      </dsp:txBody>
      <dsp:txXfrm>
        <a:off x="3599741" y="0"/>
        <a:ext cx="1470595" cy="548773"/>
      </dsp:txXfrm>
    </dsp:sp>
    <dsp:sp modelId="{850F02F0-E01F-4B7B-AD32-AFE7482BC610}">
      <dsp:nvSpPr>
        <dsp:cNvPr id="0" name=""/>
        <dsp:cNvSpPr/>
      </dsp:nvSpPr>
      <dsp:spPr>
        <a:xfrm>
          <a:off x="4245275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434968"/>
          <a:ext cx="8044778" cy="579957"/>
        </a:xfrm>
        <a:prstGeom prst="notchedRightArrow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0"/>
          <a:ext cx="1042605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RECOPILAR INFORMACION</a:t>
          </a:r>
        </a:p>
      </dsp:txBody>
      <dsp:txXfrm>
        <a:off x="0" y="0"/>
        <a:ext cx="1042605" cy="579957"/>
      </dsp:txXfrm>
    </dsp:sp>
    <dsp:sp modelId="{40C2A10F-FD84-4045-BB13-FAA36A6F0FA9}">
      <dsp:nvSpPr>
        <dsp:cNvPr id="0" name=""/>
        <dsp:cNvSpPr/>
      </dsp:nvSpPr>
      <dsp:spPr>
        <a:xfrm>
          <a:off x="361969" y="655224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780DDA-1194-41DB-8BF3-1A85924194E9}">
      <dsp:nvSpPr>
        <dsp:cNvPr id="0" name=""/>
        <dsp:cNvSpPr/>
      </dsp:nvSpPr>
      <dsp:spPr>
        <a:xfrm>
          <a:off x="423654" y="856823"/>
          <a:ext cx="100975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PEDIR SUSTITUCIÓN REPRESENTANTES</a:t>
          </a:r>
        </a:p>
      </dsp:txBody>
      <dsp:txXfrm>
        <a:off x="423654" y="856823"/>
        <a:ext cx="1009751" cy="579957"/>
      </dsp:txXfrm>
    </dsp:sp>
    <dsp:sp modelId="{BA5C0312-B99B-405A-AD78-1FA66AFB502F}">
      <dsp:nvSpPr>
        <dsp:cNvPr id="0" name=""/>
        <dsp:cNvSpPr/>
      </dsp:nvSpPr>
      <dsp:spPr>
        <a:xfrm flipH="1" flipV="1">
          <a:off x="7354664" y="675208"/>
          <a:ext cx="83664" cy="262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BF6B0-1E98-4FF5-9CC1-A3F487F8E970}">
      <dsp:nvSpPr>
        <dsp:cNvPr id="0" name=""/>
        <dsp:cNvSpPr/>
      </dsp:nvSpPr>
      <dsp:spPr>
        <a:xfrm>
          <a:off x="1904774" y="0"/>
          <a:ext cx="804786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>
              <a:solidFill>
                <a:srgbClr val="FF0000"/>
              </a:solidFill>
            </a:rPr>
            <a:t>ººººº</a:t>
          </a:r>
          <a:endParaRPr lang="es-CR" sz="1800" kern="1200" dirty="0">
            <a:solidFill>
              <a:srgbClr val="FF0000"/>
            </a:solidFill>
          </a:endParaRPr>
        </a:p>
      </dsp:txBody>
      <dsp:txXfrm>
        <a:off x="1904774" y="0"/>
        <a:ext cx="804786" cy="579957"/>
      </dsp:txXfrm>
    </dsp:sp>
    <dsp:sp modelId="{E7DDAF61-9218-418D-AA9A-CC5AF66FDD16}">
      <dsp:nvSpPr>
        <dsp:cNvPr id="0" name=""/>
        <dsp:cNvSpPr/>
      </dsp:nvSpPr>
      <dsp:spPr>
        <a:xfrm>
          <a:off x="2234178" y="640466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B7B6D-CDBE-427F-BAED-E679CA639E36}">
      <dsp:nvSpPr>
        <dsp:cNvPr id="0" name=""/>
        <dsp:cNvSpPr/>
      </dsp:nvSpPr>
      <dsp:spPr>
        <a:xfrm>
          <a:off x="2523183" y="869936"/>
          <a:ext cx="105097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ACREDITAR NUEVOS MIEMBROS</a:t>
          </a:r>
        </a:p>
      </dsp:txBody>
      <dsp:txXfrm>
        <a:off x="2523183" y="869936"/>
        <a:ext cx="1050971" cy="579957"/>
      </dsp:txXfrm>
    </dsp:sp>
    <dsp:sp modelId="{042DC1EA-6461-40BB-85BC-CEEFB86FACC0}">
      <dsp:nvSpPr>
        <dsp:cNvPr id="0" name=""/>
        <dsp:cNvSpPr/>
      </dsp:nvSpPr>
      <dsp:spPr>
        <a:xfrm>
          <a:off x="3027239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7903250" cy="548773"/>
        </a:xfrm>
        <a:prstGeom prst="notched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922457"/>
          <a:ext cx="1399175" cy="412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RECOPILAR PROPUESTA INTERNA SETENA</a:t>
          </a:r>
        </a:p>
      </dsp:txBody>
      <dsp:txXfrm>
        <a:off x="0" y="922457"/>
        <a:ext cx="1399175" cy="412885"/>
      </dsp:txXfrm>
    </dsp:sp>
    <dsp:sp modelId="{40C2A10F-FD84-4045-BB13-FAA36A6F0FA9}">
      <dsp:nvSpPr>
        <dsp:cNvPr id="0" name=""/>
        <dsp:cNvSpPr/>
      </dsp:nvSpPr>
      <dsp:spPr>
        <a:xfrm>
          <a:off x="602092" y="583398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6B3D-B56A-4CB2-AB04-BA2EB5D53C1F}">
      <dsp:nvSpPr>
        <dsp:cNvPr id="0" name=""/>
        <dsp:cNvSpPr/>
      </dsp:nvSpPr>
      <dsp:spPr>
        <a:xfrm>
          <a:off x="1582067" y="0"/>
          <a:ext cx="106417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HACER NUEVO DE PARA EAE</a:t>
          </a:r>
        </a:p>
      </dsp:txBody>
      <dsp:txXfrm>
        <a:off x="1582067" y="0"/>
        <a:ext cx="1064175" cy="548773"/>
      </dsp:txXfrm>
    </dsp:sp>
    <dsp:sp modelId="{B29D4121-6F68-4EE9-8F67-F44991B51E9C}">
      <dsp:nvSpPr>
        <dsp:cNvPr id="0" name=""/>
        <dsp:cNvSpPr/>
      </dsp:nvSpPr>
      <dsp:spPr>
        <a:xfrm>
          <a:off x="212256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CD0A2-BA59-4825-9A07-E010030EE510}">
      <dsp:nvSpPr>
        <dsp:cNvPr id="0" name=""/>
        <dsp:cNvSpPr/>
      </dsp:nvSpPr>
      <dsp:spPr>
        <a:xfrm>
          <a:off x="3674333" y="774072"/>
          <a:ext cx="966766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SOMETERLO A MINAE / CP</a:t>
          </a:r>
        </a:p>
      </dsp:txBody>
      <dsp:txXfrm>
        <a:off x="3674333" y="774072"/>
        <a:ext cx="966766" cy="548773"/>
      </dsp:txXfrm>
    </dsp:sp>
    <dsp:sp modelId="{3D6D828C-F678-4232-AE83-CC74B6CB6759}">
      <dsp:nvSpPr>
        <dsp:cNvPr id="0" name=""/>
        <dsp:cNvSpPr/>
      </dsp:nvSpPr>
      <dsp:spPr>
        <a:xfrm>
          <a:off x="4040754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5C569-DFCE-4EE0-8763-4210024367A7}">
      <dsp:nvSpPr>
        <dsp:cNvPr id="0" name=""/>
        <dsp:cNvSpPr/>
      </dsp:nvSpPr>
      <dsp:spPr>
        <a:xfrm>
          <a:off x="5216498" y="0"/>
          <a:ext cx="1262744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PONER EN EJECUCION</a:t>
          </a:r>
        </a:p>
      </dsp:txBody>
      <dsp:txXfrm>
        <a:off x="5216498" y="0"/>
        <a:ext cx="1262744" cy="548773"/>
      </dsp:txXfrm>
    </dsp:sp>
    <dsp:sp modelId="{A823F24F-718D-4661-9F81-5C546C9D5543}">
      <dsp:nvSpPr>
        <dsp:cNvPr id="0" name=""/>
        <dsp:cNvSpPr/>
      </dsp:nvSpPr>
      <dsp:spPr>
        <a:xfrm>
          <a:off x="5681471" y="55973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7749562" cy="548773"/>
        </a:xfrm>
        <a:prstGeom prst="notchedRightArrow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165370" y="0"/>
          <a:ext cx="101548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SOCIALIZAR PROPUESTA</a:t>
          </a:r>
        </a:p>
      </dsp:txBody>
      <dsp:txXfrm>
        <a:off x="165370" y="0"/>
        <a:ext cx="1015481" cy="548773"/>
      </dsp:txXfrm>
    </dsp:sp>
    <dsp:sp modelId="{40C2A10F-FD84-4045-BB13-FAA36A6F0FA9}">
      <dsp:nvSpPr>
        <dsp:cNvPr id="0" name=""/>
        <dsp:cNvSpPr/>
      </dsp:nvSpPr>
      <dsp:spPr>
        <a:xfrm>
          <a:off x="697433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6B3D-B56A-4CB2-AB04-BA2EB5D53C1F}">
      <dsp:nvSpPr>
        <dsp:cNvPr id="0" name=""/>
        <dsp:cNvSpPr/>
      </dsp:nvSpPr>
      <dsp:spPr>
        <a:xfrm>
          <a:off x="1645059" y="823159"/>
          <a:ext cx="87029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TRABAJAR TDR</a:t>
          </a:r>
        </a:p>
      </dsp:txBody>
      <dsp:txXfrm>
        <a:off x="1645059" y="823159"/>
        <a:ext cx="870295" cy="548773"/>
      </dsp:txXfrm>
    </dsp:sp>
    <dsp:sp modelId="{B29D4121-6F68-4EE9-8F67-F44991B51E9C}">
      <dsp:nvSpPr>
        <dsp:cNvPr id="0" name=""/>
        <dsp:cNvSpPr/>
      </dsp:nvSpPr>
      <dsp:spPr>
        <a:xfrm>
          <a:off x="2011610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C0B73-C627-4BEE-A3D4-EE3B82FC8D77}">
      <dsp:nvSpPr>
        <dsp:cNvPr id="0" name=""/>
        <dsp:cNvSpPr/>
      </dsp:nvSpPr>
      <dsp:spPr>
        <a:xfrm>
          <a:off x="2817257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GRUPO EVALUADOR 3RA PARTE</a:t>
          </a:r>
          <a:endParaRPr lang="es-CR" sz="1050" kern="1200" dirty="0"/>
        </a:p>
      </dsp:txBody>
      <dsp:txXfrm>
        <a:off x="2817257" y="0"/>
        <a:ext cx="1340091" cy="548773"/>
      </dsp:txXfrm>
    </dsp:sp>
    <dsp:sp modelId="{022FE113-8A66-4DC8-BD17-5C7EB1B49A25}">
      <dsp:nvSpPr>
        <dsp:cNvPr id="0" name=""/>
        <dsp:cNvSpPr/>
      </dsp:nvSpPr>
      <dsp:spPr>
        <a:xfrm>
          <a:off x="3414841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2754E-04CE-4F66-9FE3-3BC2783F4C65}">
      <dsp:nvSpPr>
        <dsp:cNvPr id="0" name=""/>
        <dsp:cNvSpPr/>
      </dsp:nvSpPr>
      <dsp:spPr>
        <a:xfrm>
          <a:off x="4224353" y="823159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INFORME GRUPO EVALUADOR</a:t>
          </a:r>
        </a:p>
      </dsp:txBody>
      <dsp:txXfrm>
        <a:off x="4224353" y="823159"/>
        <a:ext cx="1340091" cy="548773"/>
      </dsp:txXfrm>
    </dsp:sp>
    <dsp:sp modelId="{3AEC2B45-61AF-41F0-92B4-2A16928DCAEC}">
      <dsp:nvSpPr>
        <dsp:cNvPr id="0" name=""/>
        <dsp:cNvSpPr/>
      </dsp:nvSpPr>
      <dsp:spPr>
        <a:xfrm>
          <a:off x="482580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15EFF-7210-428F-82BB-ED9BDD413F97}">
      <dsp:nvSpPr>
        <dsp:cNvPr id="0" name=""/>
        <dsp:cNvSpPr/>
      </dsp:nvSpPr>
      <dsp:spPr>
        <a:xfrm>
          <a:off x="6321583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TOMA DE DECISIONES</a:t>
          </a:r>
        </a:p>
      </dsp:txBody>
      <dsp:txXfrm>
        <a:off x="6321583" y="0"/>
        <a:ext cx="1340091" cy="548773"/>
      </dsp:txXfrm>
    </dsp:sp>
    <dsp:sp modelId="{EEE8242D-69C8-448F-A64D-0D44940DD608}">
      <dsp:nvSpPr>
        <dsp:cNvPr id="0" name=""/>
        <dsp:cNvSpPr/>
      </dsp:nvSpPr>
      <dsp:spPr>
        <a:xfrm>
          <a:off x="6876403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7749562" cy="548773"/>
        </a:xfrm>
        <a:prstGeom prst="notchedRightArrow">
          <a:avLst/>
        </a:prstGeom>
        <a:solidFill>
          <a:srgbClr val="EEECE1">
            <a:lumMod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165370" y="0"/>
          <a:ext cx="101548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SOCIALIZAR PROPUESTA</a:t>
          </a:r>
        </a:p>
      </dsp:txBody>
      <dsp:txXfrm>
        <a:off x="165370" y="0"/>
        <a:ext cx="1015481" cy="548773"/>
      </dsp:txXfrm>
    </dsp:sp>
    <dsp:sp modelId="{40C2A10F-FD84-4045-BB13-FAA36A6F0FA9}">
      <dsp:nvSpPr>
        <dsp:cNvPr id="0" name=""/>
        <dsp:cNvSpPr/>
      </dsp:nvSpPr>
      <dsp:spPr>
        <a:xfrm>
          <a:off x="697433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6B3D-B56A-4CB2-AB04-BA2EB5D53C1F}">
      <dsp:nvSpPr>
        <dsp:cNvPr id="0" name=""/>
        <dsp:cNvSpPr/>
      </dsp:nvSpPr>
      <dsp:spPr>
        <a:xfrm>
          <a:off x="1645059" y="823159"/>
          <a:ext cx="87029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TRABAJAR TDR</a:t>
          </a:r>
        </a:p>
      </dsp:txBody>
      <dsp:txXfrm>
        <a:off x="1645059" y="823159"/>
        <a:ext cx="870295" cy="548773"/>
      </dsp:txXfrm>
    </dsp:sp>
    <dsp:sp modelId="{B29D4121-6F68-4EE9-8F67-F44991B51E9C}">
      <dsp:nvSpPr>
        <dsp:cNvPr id="0" name=""/>
        <dsp:cNvSpPr/>
      </dsp:nvSpPr>
      <dsp:spPr>
        <a:xfrm>
          <a:off x="2011610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C0B73-C627-4BEE-A3D4-EE3B82FC8D77}">
      <dsp:nvSpPr>
        <dsp:cNvPr id="0" name=""/>
        <dsp:cNvSpPr/>
      </dsp:nvSpPr>
      <dsp:spPr>
        <a:xfrm>
          <a:off x="2817257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GRUPO EVALUADOR 3RA PARTE</a:t>
          </a:r>
          <a:endParaRPr lang="es-CR" sz="1050" kern="1200" dirty="0"/>
        </a:p>
      </dsp:txBody>
      <dsp:txXfrm>
        <a:off x="2817257" y="0"/>
        <a:ext cx="1340091" cy="548773"/>
      </dsp:txXfrm>
    </dsp:sp>
    <dsp:sp modelId="{022FE113-8A66-4DC8-BD17-5C7EB1B49A25}">
      <dsp:nvSpPr>
        <dsp:cNvPr id="0" name=""/>
        <dsp:cNvSpPr/>
      </dsp:nvSpPr>
      <dsp:spPr>
        <a:xfrm>
          <a:off x="3414841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2754E-04CE-4F66-9FE3-3BC2783F4C65}">
      <dsp:nvSpPr>
        <dsp:cNvPr id="0" name=""/>
        <dsp:cNvSpPr/>
      </dsp:nvSpPr>
      <dsp:spPr>
        <a:xfrm>
          <a:off x="4224353" y="823159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INFORME GRUPO EVALUADOR</a:t>
          </a:r>
        </a:p>
      </dsp:txBody>
      <dsp:txXfrm>
        <a:off x="4224353" y="823159"/>
        <a:ext cx="1340091" cy="548773"/>
      </dsp:txXfrm>
    </dsp:sp>
    <dsp:sp modelId="{3AEC2B45-61AF-41F0-92B4-2A16928DCAEC}">
      <dsp:nvSpPr>
        <dsp:cNvPr id="0" name=""/>
        <dsp:cNvSpPr/>
      </dsp:nvSpPr>
      <dsp:spPr>
        <a:xfrm>
          <a:off x="482580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15EFF-7210-428F-82BB-ED9BDD413F97}">
      <dsp:nvSpPr>
        <dsp:cNvPr id="0" name=""/>
        <dsp:cNvSpPr/>
      </dsp:nvSpPr>
      <dsp:spPr>
        <a:xfrm>
          <a:off x="6321583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TOMA DE DECISIONES</a:t>
          </a:r>
        </a:p>
      </dsp:txBody>
      <dsp:txXfrm>
        <a:off x="6321583" y="0"/>
        <a:ext cx="1340091" cy="548773"/>
      </dsp:txXfrm>
    </dsp:sp>
    <dsp:sp modelId="{EEE8242D-69C8-448F-A64D-0D44940DD608}">
      <dsp:nvSpPr>
        <dsp:cNvPr id="0" name=""/>
        <dsp:cNvSpPr/>
      </dsp:nvSpPr>
      <dsp:spPr>
        <a:xfrm>
          <a:off x="6876403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422075"/>
          <a:ext cx="7723645" cy="562766"/>
        </a:xfrm>
        <a:prstGeom prst="notchedRightArrow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0"/>
          <a:ext cx="1515086" cy="562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00" kern="1200" dirty="0"/>
            <a:t>DE EN BORRADOR FINAL -VGA/MINAE/ CNA</a:t>
          </a:r>
        </a:p>
      </dsp:txBody>
      <dsp:txXfrm>
        <a:off x="0" y="0"/>
        <a:ext cx="1515086" cy="562766"/>
      </dsp:txXfrm>
    </dsp:sp>
    <dsp:sp modelId="{40C2A10F-FD84-4045-BB13-FAA36A6F0FA9}">
      <dsp:nvSpPr>
        <dsp:cNvPr id="0" name=""/>
        <dsp:cNvSpPr/>
      </dsp:nvSpPr>
      <dsp:spPr>
        <a:xfrm>
          <a:off x="581195" y="603671"/>
          <a:ext cx="140691" cy="1406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0F772-2100-4BE8-8D23-F3960EE0F1E5}">
      <dsp:nvSpPr>
        <dsp:cNvPr id="0" name=""/>
        <dsp:cNvSpPr/>
      </dsp:nvSpPr>
      <dsp:spPr>
        <a:xfrm>
          <a:off x="445623" y="842743"/>
          <a:ext cx="1824609" cy="562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REVISIÓN LEGAL MINAE / PRESIDENCIA/PASARLO POR CDG</a:t>
          </a:r>
          <a:endParaRPr lang="es-CR" sz="1000" kern="1200" dirty="0"/>
        </a:p>
      </dsp:txBody>
      <dsp:txXfrm>
        <a:off x="445623" y="842743"/>
        <a:ext cx="1824609" cy="562766"/>
      </dsp:txXfrm>
    </dsp:sp>
    <dsp:sp modelId="{B0E8DC57-0528-486B-8643-6FC41716AA3C}">
      <dsp:nvSpPr>
        <dsp:cNvPr id="0" name=""/>
        <dsp:cNvSpPr/>
      </dsp:nvSpPr>
      <dsp:spPr>
        <a:xfrm>
          <a:off x="1588635" y="588669"/>
          <a:ext cx="140691" cy="1406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F7069-3364-4350-AF02-D61246C9CEB8}">
      <dsp:nvSpPr>
        <dsp:cNvPr id="0" name=""/>
        <dsp:cNvSpPr/>
      </dsp:nvSpPr>
      <dsp:spPr>
        <a:xfrm>
          <a:off x="1961886" y="0"/>
          <a:ext cx="1817463" cy="562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00" kern="1200" dirty="0"/>
            <a:t>ESTABLECIMIENTO COMISIÓN</a:t>
          </a:r>
        </a:p>
      </dsp:txBody>
      <dsp:txXfrm>
        <a:off x="1961886" y="0"/>
        <a:ext cx="1817463" cy="562766"/>
      </dsp:txXfrm>
    </dsp:sp>
    <dsp:sp modelId="{1C419AE8-1E4A-4AD3-94B9-80B42E15815D}">
      <dsp:nvSpPr>
        <dsp:cNvPr id="0" name=""/>
        <dsp:cNvSpPr/>
      </dsp:nvSpPr>
      <dsp:spPr>
        <a:xfrm>
          <a:off x="2742532" y="588669"/>
          <a:ext cx="140691" cy="1406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434968"/>
          <a:ext cx="8044778" cy="579957"/>
        </a:xfrm>
        <a:prstGeom prst="notchedRightArrow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0"/>
          <a:ext cx="980543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DECISIÓN EN PROCESO</a:t>
          </a:r>
        </a:p>
      </dsp:txBody>
      <dsp:txXfrm>
        <a:off x="0" y="0"/>
        <a:ext cx="980543" cy="579957"/>
      </dsp:txXfrm>
    </dsp:sp>
    <dsp:sp modelId="{40C2A10F-FD84-4045-BB13-FAA36A6F0FA9}">
      <dsp:nvSpPr>
        <dsp:cNvPr id="0" name=""/>
        <dsp:cNvSpPr/>
      </dsp:nvSpPr>
      <dsp:spPr>
        <a:xfrm>
          <a:off x="6757655" y="660389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0F772-2100-4BE8-8D23-F3960EE0F1E5}">
      <dsp:nvSpPr>
        <dsp:cNvPr id="0" name=""/>
        <dsp:cNvSpPr/>
      </dsp:nvSpPr>
      <dsp:spPr>
        <a:xfrm>
          <a:off x="584277" y="825453"/>
          <a:ext cx="1312116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DEFINICIÓN NUEVOS PARTICIPANTES</a:t>
          </a:r>
        </a:p>
      </dsp:txBody>
      <dsp:txXfrm>
        <a:off x="584277" y="825453"/>
        <a:ext cx="1312116" cy="579957"/>
      </dsp:txXfrm>
    </dsp:sp>
    <dsp:sp modelId="{B0E8DC57-0528-486B-8643-6FC41716AA3C}">
      <dsp:nvSpPr>
        <dsp:cNvPr id="0" name=""/>
        <dsp:cNvSpPr/>
      </dsp:nvSpPr>
      <dsp:spPr>
        <a:xfrm>
          <a:off x="955516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7F917-2AD7-49A5-A9A0-FA26AD1C9509}">
      <dsp:nvSpPr>
        <dsp:cNvPr id="0" name=""/>
        <dsp:cNvSpPr/>
      </dsp:nvSpPr>
      <dsp:spPr>
        <a:xfrm>
          <a:off x="2556372" y="0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PROPUESTA NUEVO DECRETO</a:t>
          </a:r>
        </a:p>
      </dsp:txBody>
      <dsp:txXfrm>
        <a:off x="2556372" y="0"/>
        <a:ext cx="1127761" cy="579957"/>
      </dsp:txXfrm>
    </dsp:sp>
    <dsp:sp modelId="{8D41DFB7-B456-4EE6-BDDD-7CC690132484}">
      <dsp:nvSpPr>
        <dsp:cNvPr id="0" name=""/>
        <dsp:cNvSpPr/>
      </dsp:nvSpPr>
      <dsp:spPr>
        <a:xfrm>
          <a:off x="3047758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8E28D-147E-4D36-A501-B3C78F46515E}">
      <dsp:nvSpPr>
        <dsp:cNvPr id="0" name=""/>
        <dsp:cNvSpPr/>
      </dsp:nvSpPr>
      <dsp:spPr>
        <a:xfrm>
          <a:off x="3740521" y="869936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REVISIÓN EN CP</a:t>
          </a:r>
        </a:p>
      </dsp:txBody>
      <dsp:txXfrm>
        <a:off x="3740521" y="869936"/>
        <a:ext cx="1127761" cy="579957"/>
      </dsp:txXfrm>
    </dsp:sp>
    <dsp:sp modelId="{7B58FD1B-D9A0-47EA-8B06-8982435772C7}">
      <dsp:nvSpPr>
        <dsp:cNvPr id="0" name=""/>
        <dsp:cNvSpPr/>
      </dsp:nvSpPr>
      <dsp:spPr>
        <a:xfrm>
          <a:off x="4231907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7E936-B276-4614-8972-136AB9FEC338}">
      <dsp:nvSpPr>
        <dsp:cNvPr id="0" name=""/>
        <dsp:cNvSpPr/>
      </dsp:nvSpPr>
      <dsp:spPr>
        <a:xfrm>
          <a:off x="4924671" y="0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PRENSA Y PUBLICAR</a:t>
          </a:r>
        </a:p>
      </dsp:txBody>
      <dsp:txXfrm>
        <a:off x="4924671" y="0"/>
        <a:ext cx="1127761" cy="579957"/>
      </dsp:txXfrm>
    </dsp:sp>
    <dsp:sp modelId="{35DA75FC-2AB0-4E73-8862-BA3662CAD3E5}">
      <dsp:nvSpPr>
        <dsp:cNvPr id="0" name=""/>
        <dsp:cNvSpPr/>
      </dsp:nvSpPr>
      <dsp:spPr>
        <a:xfrm>
          <a:off x="5416057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76168A-A2CF-4D6A-8DFC-FF6D2211FCFA}">
      <dsp:nvSpPr>
        <dsp:cNvPr id="0" name=""/>
        <dsp:cNvSpPr/>
      </dsp:nvSpPr>
      <dsp:spPr>
        <a:xfrm>
          <a:off x="5775815" y="860488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ACREDITACIÓN Y CONVOCATORIA</a:t>
          </a:r>
        </a:p>
      </dsp:txBody>
      <dsp:txXfrm>
        <a:off x="5775815" y="860488"/>
        <a:ext cx="1127761" cy="579957"/>
      </dsp:txXfrm>
    </dsp:sp>
    <dsp:sp modelId="{C3CB8017-31D5-4A7B-88DB-7536AF283F5C}">
      <dsp:nvSpPr>
        <dsp:cNvPr id="0" name=""/>
        <dsp:cNvSpPr/>
      </dsp:nvSpPr>
      <dsp:spPr>
        <a:xfrm>
          <a:off x="6124608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434968"/>
          <a:ext cx="8044778" cy="579957"/>
        </a:xfrm>
        <a:prstGeom prst="notchedRightArrow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0"/>
          <a:ext cx="1042605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RECOPILAR INFORMACION</a:t>
          </a:r>
        </a:p>
      </dsp:txBody>
      <dsp:txXfrm>
        <a:off x="0" y="0"/>
        <a:ext cx="1042605" cy="579957"/>
      </dsp:txXfrm>
    </dsp:sp>
    <dsp:sp modelId="{40C2A10F-FD84-4045-BB13-FAA36A6F0FA9}">
      <dsp:nvSpPr>
        <dsp:cNvPr id="0" name=""/>
        <dsp:cNvSpPr/>
      </dsp:nvSpPr>
      <dsp:spPr>
        <a:xfrm>
          <a:off x="361969" y="655224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780DDA-1194-41DB-8BF3-1A85924194E9}">
      <dsp:nvSpPr>
        <dsp:cNvPr id="0" name=""/>
        <dsp:cNvSpPr/>
      </dsp:nvSpPr>
      <dsp:spPr>
        <a:xfrm>
          <a:off x="423654" y="856823"/>
          <a:ext cx="100975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PEDIR SUSTITUCIÓN REPRESENTANTES</a:t>
          </a:r>
        </a:p>
      </dsp:txBody>
      <dsp:txXfrm>
        <a:off x="423654" y="856823"/>
        <a:ext cx="1009751" cy="579957"/>
      </dsp:txXfrm>
    </dsp:sp>
    <dsp:sp modelId="{BA5C0312-B99B-405A-AD78-1FA66AFB502F}">
      <dsp:nvSpPr>
        <dsp:cNvPr id="0" name=""/>
        <dsp:cNvSpPr/>
      </dsp:nvSpPr>
      <dsp:spPr>
        <a:xfrm flipH="1" flipV="1">
          <a:off x="7354664" y="675208"/>
          <a:ext cx="83664" cy="262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BF6B0-1E98-4FF5-9CC1-A3F487F8E970}">
      <dsp:nvSpPr>
        <dsp:cNvPr id="0" name=""/>
        <dsp:cNvSpPr/>
      </dsp:nvSpPr>
      <dsp:spPr>
        <a:xfrm>
          <a:off x="1904774" y="0"/>
          <a:ext cx="804786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800" kern="1200" dirty="0">
            <a:solidFill>
              <a:srgbClr val="FF0000"/>
            </a:solidFill>
          </a:endParaRPr>
        </a:p>
      </dsp:txBody>
      <dsp:txXfrm>
        <a:off x="1904774" y="0"/>
        <a:ext cx="804786" cy="579957"/>
      </dsp:txXfrm>
    </dsp:sp>
    <dsp:sp modelId="{E7DDAF61-9218-418D-AA9A-CC5AF66FDD16}">
      <dsp:nvSpPr>
        <dsp:cNvPr id="0" name=""/>
        <dsp:cNvSpPr/>
      </dsp:nvSpPr>
      <dsp:spPr>
        <a:xfrm>
          <a:off x="2234178" y="640466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B7B6D-CDBE-427F-BAED-E679CA639E36}">
      <dsp:nvSpPr>
        <dsp:cNvPr id="0" name=""/>
        <dsp:cNvSpPr/>
      </dsp:nvSpPr>
      <dsp:spPr>
        <a:xfrm>
          <a:off x="2523183" y="869936"/>
          <a:ext cx="105097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ACREDITAR NUEVOS MIEMBROS</a:t>
          </a:r>
        </a:p>
      </dsp:txBody>
      <dsp:txXfrm>
        <a:off x="2523183" y="869936"/>
        <a:ext cx="1050971" cy="579957"/>
      </dsp:txXfrm>
    </dsp:sp>
    <dsp:sp modelId="{042DC1EA-6461-40BB-85BC-CEEFB86FACC0}">
      <dsp:nvSpPr>
        <dsp:cNvPr id="0" name=""/>
        <dsp:cNvSpPr/>
      </dsp:nvSpPr>
      <dsp:spPr>
        <a:xfrm>
          <a:off x="3027239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7903250" cy="548773"/>
        </a:xfrm>
        <a:prstGeom prst="notched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922457"/>
          <a:ext cx="1399175" cy="412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RECOPILAR PROPUESTA INTERNA SETENA</a:t>
          </a:r>
        </a:p>
      </dsp:txBody>
      <dsp:txXfrm>
        <a:off x="0" y="922457"/>
        <a:ext cx="1399175" cy="412885"/>
      </dsp:txXfrm>
    </dsp:sp>
    <dsp:sp modelId="{40C2A10F-FD84-4045-BB13-FAA36A6F0FA9}">
      <dsp:nvSpPr>
        <dsp:cNvPr id="0" name=""/>
        <dsp:cNvSpPr/>
      </dsp:nvSpPr>
      <dsp:spPr>
        <a:xfrm>
          <a:off x="602092" y="583398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6B3D-B56A-4CB2-AB04-BA2EB5D53C1F}">
      <dsp:nvSpPr>
        <dsp:cNvPr id="0" name=""/>
        <dsp:cNvSpPr/>
      </dsp:nvSpPr>
      <dsp:spPr>
        <a:xfrm>
          <a:off x="1582067" y="0"/>
          <a:ext cx="106417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HACER NUEVO DE PARA EAE</a:t>
          </a:r>
        </a:p>
      </dsp:txBody>
      <dsp:txXfrm>
        <a:off x="1582067" y="0"/>
        <a:ext cx="1064175" cy="548773"/>
      </dsp:txXfrm>
    </dsp:sp>
    <dsp:sp modelId="{B29D4121-6F68-4EE9-8F67-F44991B51E9C}">
      <dsp:nvSpPr>
        <dsp:cNvPr id="0" name=""/>
        <dsp:cNvSpPr/>
      </dsp:nvSpPr>
      <dsp:spPr>
        <a:xfrm>
          <a:off x="212256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CD0A2-BA59-4825-9A07-E010030EE510}">
      <dsp:nvSpPr>
        <dsp:cNvPr id="0" name=""/>
        <dsp:cNvSpPr/>
      </dsp:nvSpPr>
      <dsp:spPr>
        <a:xfrm>
          <a:off x="3674333" y="774072"/>
          <a:ext cx="966766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SOMETERLO A MINAE / CP</a:t>
          </a:r>
        </a:p>
      </dsp:txBody>
      <dsp:txXfrm>
        <a:off x="3674333" y="774072"/>
        <a:ext cx="966766" cy="548773"/>
      </dsp:txXfrm>
    </dsp:sp>
    <dsp:sp modelId="{3D6D828C-F678-4232-AE83-CC74B6CB6759}">
      <dsp:nvSpPr>
        <dsp:cNvPr id="0" name=""/>
        <dsp:cNvSpPr/>
      </dsp:nvSpPr>
      <dsp:spPr>
        <a:xfrm>
          <a:off x="4040754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5C569-DFCE-4EE0-8763-4210024367A7}">
      <dsp:nvSpPr>
        <dsp:cNvPr id="0" name=""/>
        <dsp:cNvSpPr/>
      </dsp:nvSpPr>
      <dsp:spPr>
        <a:xfrm>
          <a:off x="5216498" y="0"/>
          <a:ext cx="1262744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PONER EN EJECUCION</a:t>
          </a:r>
        </a:p>
      </dsp:txBody>
      <dsp:txXfrm>
        <a:off x="5216498" y="0"/>
        <a:ext cx="1262744" cy="548773"/>
      </dsp:txXfrm>
    </dsp:sp>
    <dsp:sp modelId="{A823F24F-718D-4661-9F81-5C546C9D5543}">
      <dsp:nvSpPr>
        <dsp:cNvPr id="0" name=""/>
        <dsp:cNvSpPr/>
      </dsp:nvSpPr>
      <dsp:spPr>
        <a:xfrm>
          <a:off x="5681471" y="55973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7749562" cy="548773"/>
        </a:xfrm>
        <a:prstGeom prst="notchedRightArrow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165370" y="0"/>
          <a:ext cx="101548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SOCIALIZAR PROPUESTA</a:t>
          </a:r>
        </a:p>
      </dsp:txBody>
      <dsp:txXfrm>
        <a:off x="165370" y="0"/>
        <a:ext cx="1015481" cy="548773"/>
      </dsp:txXfrm>
    </dsp:sp>
    <dsp:sp modelId="{40C2A10F-FD84-4045-BB13-FAA36A6F0FA9}">
      <dsp:nvSpPr>
        <dsp:cNvPr id="0" name=""/>
        <dsp:cNvSpPr/>
      </dsp:nvSpPr>
      <dsp:spPr>
        <a:xfrm>
          <a:off x="697433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6B3D-B56A-4CB2-AB04-BA2EB5D53C1F}">
      <dsp:nvSpPr>
        <dsp:cNvPr id="0" name=""/>
        <dsp:cNvSpPr/>
      </dsp:nvSpPr>
      <dsp:spPr>
        <a:xfrm>
          <a:off x="1645059" y="823159"/>
          <a:ext cx="87029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TRABAJAR TDR</a:t>
          </a:r>
        </a:p>
      </dsp:txBody>
      <dsp:txXfrm>
        <a:off x="1645059" y="823159"/>
        <a:ext cx="870295" cy="548773"/>
      </dsp:txXfrm>
    </dsp:sp>
    <dsp:sp modelId="{B29D4121-6F68-4EE9-8F67-F44991B51E9C}">
      <dsp:nvSpPr>
        <dsp:cNvPr id="0" name=""/>
        <dsp:cNvSpPr/>
      </dsp:nvSpPr>
      <dsp:spPr>
        <a:xfrm>
          <a:off x="2011610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C0B73-C627-4BEE-A3D4-EE3B82FC8D77}">
      <dsp:nvSpPr>
        <dsp:cNvPr id="0" name=""/>
        <dsp:cNvSpPr/>
      </dsp:nvSpPr>
      <dsp:spPr>
        <a:xfrm>
          <a:off x="2817257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GRUPO EVALUADOR 3RA PARTE</a:t>
          </a:r>
          <a:endParaRPr lang="es-CR" sz="1050" kern="1200" dirty="0"/>
        </a:p>
      </dsp:txBody>
      <dsp:txXfrm>
        <a:off x="2817257" y="0"/>
        <a:ext cx="1340091" cy="548773"/>
      </dsp:txXfrm>
    </dsp:sp>
    <dsp:sp modelId="{022FE113-8A66-4DC8-BD17-5C7EB1B49A25}">
      <dsp:nvSpPr>
        <dsp:cNvPr id="0" name=""/>
        <dsp:cNvSpPr/>
      </dsp:nvSpPr>
      <dsp:spPr>
        <a:xfrm>
          <a:off x="3414841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2754E-04CE-4F66-9FE3-3BC2783F4C65}">
      <dsp:nvSpPr>
        <dsp:cNvPr id="0" name=""/>
        <dsp:cNvSpPr/>
      </dsp:nvSpPr>
      <dsp:spPr>
        <a:xfrm>
          <a:off x="4224353" y="823159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INFORME GRUPO EVALUADOR</a:t>
          </a:r>
        </a:p>
      </dsp:txBody>
      <dsp:txXfrm>
        <a:off x="4224353" y="823159"/>
        <a:ext cx="1340091" cy="548773"/>
      </dsp:txXfrm>
    </dsp:sp>
    <dsp:sp modelId="{3AEC2B45-61AF-41F0-92B4-2A16928DCAEC}">
      <dsp:nvSpPr>
        <dsp:cNvPr id="0" name=""/>
        <dsp:cNvSpPr/>
      </dsp:nvSpPr>
      <dsp:spPr>
        <a:xfrm>
          <a:off x="482580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15EFF-7210-428F-82BB-ED9BDD413F97}">
      <dsp:nvSpPr>
        <dsp:cNvPr id="0" name=""/>
        <dsp:cNvSpPr/>
      </dsp:nvSpPr>
      <dsp:spPr>
        <a:xfrm>
          <a:off x="6321583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TOMA DE DECISIONES</a:t>
          </a:r>
        </a:p>
      </dsp:txBody>
      <dsp:txXfrm>
        <a:off x="6321583" y="0"/>
        <a:ext cx="1340091" cy="548773"/>
      </dsp:txXfrm>
    </dsp:sp>
    <dsp:sp modelId="{EEE8242D-69C8-448F-A64D-0D44940DD608}">
      <dsp:nvSpPr>
        <dsp:cNvPr id="0" name=""/>
        <dsp:cNvSpPr/>
      </dsp:nvSpPr>
      <dsp:spPr>
        <a:xfrm>
          <a:off x="6876403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7749562" cy="548773"/>
        </a:xfrm>
        <a:prstGeom prst="notchedRightArrow">
          <a:avLst/>
        </a:prstGeom>
        <a:solidFill>
          <a:srgbClr val="EEECE1">
            <a:lumMod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165370" y="0"/>
          <a:ext cx="101548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SOCIALIZAR PROPUESTA</a:t>
          </a:r>
        </a:p>
      </dsp:txBody>
      <dsp:txXfrm>
        <a:off x="165370" y="0"/>
        <a:ext cx="1015481" cy="548773"/>
      </dsp:txXfrm>
    </dsp:sp>
    <dsp:sp modelId="{40C2A10F-FD84-4045-BB13-FAA36A6F0FA9}">
      <dsp:nvSpPr>
        <dsp:cNvPr id="0" name=""/>
        <dsp:cNvSpPr/>
      </dsp:nvSpPr>
      <dsp:spPr>
        <a:xfrm>
          <a:off x="697433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6B3D-B56A-4CB2-AB04-BA2EB5D53C1F}">
      <dsp:nvSpPr>
        <dsp:cNvPr id="0" name=""/>
        <dsp:cNvSpPr/>
      </dsp:nvSpPr>
      <dsp:spPr>
        <a:xfrm>
          <a:off x="1645059" y="823159"/>
          <a:ext cx="870295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TRABAJAR TDR</a:t>
          </a:r>
        </a:p>
      </dsp:txBody>
      <dsp:txXfrm>
        <a:off x="1645059" y="823159"/>
        <a:ext cx="870295" cy="548773"/>
      </dsp:txXfrm>
    </dsp:sp>
    <dsp:sp modelId="{B29D4121-6F68-4EE9-8F67-F44991B51E9C}">
      <dsp:nvSpPr>
        <dsp:cNvPr id="0" name=""/>
        <dsp:cNvSpPr/>
      </dsp:nvSpPr>
      <dsp:spPr>
        <a:xfrm>
          <a:off x="2011610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C0B73-C627-4BEE-A3D4-EE3B82FC8D77}">
      <dsp:nvSpPr>
        <dsp:cNvPr id="0" name=""/>
        <dsp:cNvSpPr/>
      </dsp:nvSpPr>
      <dsp:spPr>
        <a:xfrm>
          <a:off x="2817257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GRUPO EVALUADOR 3RA PARTE</a:t>
          </a:r>
          <a:endParaRPr lang="es-CR" sz="1050" kern="1200" dirty="0"/>
        </a:p>
      </dsp:txBody>
      <dsp:txXfrm>
        <a:off x="2817257" y="0"/>
        <a:ext cx="1340091" cy="548773"/>
      </dsp:txXfrm>
    </dsp:sp>
    <dsp:sp modelId="{022FE113-8A66-4DC8-BD17-5C7EB1B49A25}">
      <dsp:nvSpPr>
        <dsp:cNvPr id="0" name=""/>
        <dsp:cNvSpPr/>
      </dsp:nvSpPr>
      <dsp:spPr>
        <a:xfrm>
          <a:off x="3414841" y="599806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2754E-04CE-4F66-9FE3-3BC2783F4C65}">
      <dsp:nvSpPr>
        <dsp:cNvPr id="0" name=""/>
        <dsp:cNvSpPr/>
      </dsp:nvSpPr>
      <dsp:spPr>
        <a:xfrm>
          <a:off x="4224353" y="823159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INFORME GRUPO EVALUADOR</a:t>
          </a:r>
        </a:p>
      </dsp:txBody>
      <dsp:txXfrm>
        <a:off x="4224353" y="823159"/>
        <a:ext cx="1340091" cy="548773"/>
      </dsp:txXfrm>
    </dsp:sp>
    <dsp:sp modelId="{3AEC2B45-61AF-41F0-92B4-2A16928DCAEC}">
      <dsp:nvSpPr>
        <dsp:cNvPr id="0" name=""/>
        <dsp:cNvSpPr/>
      </dsp:nvSpPr>
      <dsp:spPr>
        <a:xfrm>
          <a:off x="482580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15EFF-7210-428F-82BB-ED9BDD413F97}">
      <dsp:nvSpPr>
        <dsp:cNvPr id="0" name=""/>
        <dsp:cNvSpPr/>
      </dsp:nvSpPr>
      <dsp:spPr>
        <a:xfrm>
          <a:off x="6321583" y="0"/>
          <a:ext cx="1340091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TOMA DE DECISIONES</a:t>
          </a:r>
        </a:p>
      </dsp:txBody>
      <dsp:txXfrm>
        <a:off x="6321583" y="0"/>
        <a:ext cx="1340091" cy="548773"/>
      </dsp:txXfrm>
    </dsp:sp>
    <dsp:sp modelId="{EEE8242D-69C8-448F-A64D-0D44940DD608}">
      <dsp:nvSpPr>
        <dsp:cNvPr id="0" name=""/>
        <dsp:cNvSpPr/>
      </dsp:nvSpPr>
      <dsp:spPr>
        <a:xfrm>
          <a:off x="6876403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374641"/>
          <a:ext cx="4853595" cy="548773"/>
        </a:xfrm>
        <a:prstGeom prst="notched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172630" y="0"/>
          <a:ext cx="1066737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SOMETER A "DISCUSIÓN DE 1 MES"</a:t>
          </a:r>
        </a:p>
      </dsp:txBody>
      <dsp:txXfrm>
        <a:off x="172630" y="0"/>
        <a:ext cx="1066737" cy="548773"/>
      </dsp:txXfrm>
    </dsp:sp>
    <dsp:sp modelId="{40C2A10F-FD84-4045-BB13-FAA36A6F0FA9}">
      <dsp:nvSpPr>
        <dsp:cNvPr id="0" name=""/>
        <dsp:cNvSpPr/>
      </dsp:nvSpPr>
      <dsp:spPr>
        <a:xfrm>
          <a:off x="474582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670AB-6033-47F0-B731-7DEAD2DA09F9}">
      <dsp:nvSpPr>
        <dsp:cNvPr id="0" name=""/>
        <dsp:cNvSpPr/>
      </dsp:nvSpPr>
      <dsp:spPr>
        <a:xfrm>
          <a:off x="1480251" y="823159"/>
          <a:ext cx="1407732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50" kern="1200" dirty="0"/>
        </a:p>
      </dsp:txBody>
      <dsp:txXfrm>
        <a:off x="1480251" y="823159"/>
        <a:ext cx="1407732" cy="548773"/>
      </dsp:txXfrm>
    </dsp:sp>
    <dsp:sp modelId="{DDF67ADD-40BB-4E70-829D-D30BA774158E}">
      <dsp:nvSpPr>
        <dsp:cNvPr id="0" name=""/>
        <dsp:cNvSpPr/>
      </dsp:nvSpPr>
      <dsp:spPr>
        <a:xfrm>
          <a:off x="2115521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1D57D-9998-4279-9E39-E16F8B94A22B}">
      <dsp:nvSpPr>
        <dsp:cNvPr id="0" name=""/>
        <dsp:cNvSpPr/>
      </dsp:nvSpPr>
      <dsp:spPr>
        <a:xfrm>
          <a:off x="3296409" y="0"/>
          <a:ext cx="1407732" cy="548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DECISION CONSTRUIDA</a:t>
          </a:r>
        </a:p>
      </dsp:txBody>
      <dsp:txXfrm>
        <a:off x="3296409" y="0"/>
        <a:ext cx="1407732" cy="548773"/>
      </dsp:txXfrm>
    </dsp:sp>
    <dsp:sp modelId="{558B2277-6005-4CF3-AA88-9D867B82F30E}">
      <dsp:nvSpPr>
        <dsp:cNvPr id="0" name=""/>
        <dsp:cNvSpPr/>
      </dsp:nvSpPr>
      <dsp:spPr>
        <a:xfrm>
          <a:off x="3593639" y="617369"/>
          <a:ext cx="137193" cy="137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A0E94-F204-4FE4-98D0-58884EC3E102}">
      <dsp:nvSpPr>
        <dsp:cNvPr id="0" name=""/>
        <dsp:cNvSpPr/>
      </dsp:nvSpPr>
      <dsp:spPr>
        <a:xfrm>
          <a:off x="0" y="434968"/>
          <a:ext cx="8044778" cy="579957"/>
        </a:xfrm>
        <a:prstGeom prst="notchedRightArrow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9FE26-07FC-4929-B649-FE22AD11471E}">
      <dsp:nvSpPr>
        <dsp:cNvPr id="0" name=""/>
        <dsp:cNvSpPr/>
      </dsp:nvSpPr>
      <dsp:spPr>
        <a:xfrm>
          <a:off x="0" y="0"/>
          <a:ext cx="980543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100" kern="1200" dirty="0"/>
            <a:t>DECISIÓN EN PROCESO</a:t>
          </a:r>
        </a:p>
      </dsp:txBody>
      <dsp:txXfrm>
        <a:off x="0" y="0"/>
        <a:ext cx="980543" cy="579957"/>
      </dsp:txXfrm>
    </dsp:sp>
    <dsp:sp modelId="{40C2A10F-FD84-4045-BB13-FAA36A6F0FA9}">
      <dsp:nvSpPr>
        <dsp:cNvPr id="0" name=""/>
        <dsp:cNvSpPr/>
      </dsp:nvSpPr>
      <dsp:spPr>
        <a:xfrm>
          <a:off x="6757655" y="660389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0F772-2100-4BE8-8D23-F3960EE0F1E5}">
      <dsp:nvSpPr>
        <dsp:cNvPr id="0" name=""/>
        <dsp:cNvSpPr/>
      </dsp:nvSpPr>
      <dsp:spPr>
        <a:xfrm>
          <a:off x="584277" y="825453"/>
          <a:ext cx="1312116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DEFINICIÓN NUEVOS PARTICIPANTES</a:t>
          </a:r>
        </a:p>
      </dsp:txBody>
      <dsp:txXfrm>
        <a:off x="584277" y="825453"/>
        <a:ext cx="1312116" cy="579957"/>
      </dsp:txXfrm>
    </dsp:sp>
    <dsp:sp modelId="{B0E8DC57-0528-486B-8643-6FC41716AA3C}">
      <dsp:nvSpPr>
        <dsp:cNvPr id="0" name=""/>
        <dsp:cNvSpPr/>
      </dsp:nvSpPr>
      <dsp:spPr>
        <a:xfrm>
          <a:off x="955516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7F917-2AD7-49A5-A9A0-FA26AD1C9509}">
      <dsp:nvSpPr>
        <dsp:cNvPr id="0" name=""/>
        <dsp:cNvSpPr/>
      </dsp:nvSpPr>
      <dsp:spPr>
        <a:xfrm>
          <a:off x="2556372" y="0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PROPUESTA NUEVO DECRETO</a:t>
          </a:r>
        </a:p>
      </dsp:txBody>
      <dsp:txXfrm>
        <a:off x="2556372" y="0"/>
        <a:ext cx="1127761" cy="579957"/>
      </dsp:txXfrm>
    </dsp:sp>
    <dsp:sp modelId="{8D41DFB7-B456-4EE6-BDDD-7CC690132484}">
      <dsp:nvSpPr>
        <dsp:cNvPr id="0" name=""/>
        <dsp:cNvSpPr/>
      </dsp:nvSpPr>
      <dsp:spPr>
        <a:xfrm>
          <a:off x="3047758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8E28D-147E-4D36-A501-B3C78F46515E}">
      <dsp:nvSpPr>
        <dsp:cNvPr id="0" name=""/>
        <dsp:cNvSpPr/>
      </dsp:nvSpPr>
      <dsp:spPr>
        <a:xfrm>
          <a:off x="3740521" y="869936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REVISIÓN EN CP</a:t>
          </a:r>
        </a:p>
      </dsp:txBody>
      <dsp:txXfrm>
        <a:off x="3740521" y="869936"/>
        <a:ext cx="1127761" cy="579957"/>
      </dsp:txXfrm>
    </dsp:sp>
    <dsp:sp modelId="{7B58FD1B-D9A0-47EA-8B06-8982435772C7}">
      <dsp:nvSpPr>
        <dsp:cNvPr id="0" name=""/>
        <dsp:cNvSpPr/>
      </dsp:nvSpPr>
      <dsp:spPr>
        <a:xfrm>
          <a:off x="4231907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7E936-B276-4614-8972-136AB9FEC338}">
      <dsp:nvSpPr>
        <dsp:cNvPr id="0" name=""/>
        <dsp:cNvSpPr/>
      </dsp:nvSpPr>
      <dsp:spPr>
        <a:xfrm>
          <a:off x="4924671" y="0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PRENSA Y PUBLICAR</a:t>
          </a:r>
        </a:p>
      </dsp:txBody>
      <dsp:txXfrm>
        <a:off x="4924671" y="0"/>
        <a:ext cx="1127761" cy="579957"/>
      </dsp:txXfrm>
    </dsp:sp>
    <dsp:sp modelId="{35DA75FC-2AB0-4E73-8862-BA3662CAD3E5}">
      <dsp:nvSpPr>
        <dsp:cNvPr id="0" name=""/>
        <dsp:cNvSpPr/>
      </dsp:nvSpPr>
      <dsp:spPr>
        <a:xfrm>
          <a:off x="5416057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76168A-A2CF-4D6A-8DFC-FF6D2211FCFA}">
      <dsp:nvSpPr>
        <dsp:cNvPr id="0" name=""/>
        <dsp:cNvSpPr/>
      </dsp:nvSpPr>
      <dsp:spPr>
        <a:xfrm>
          <a:off x="5775815" y="860488"/>
          <a:ext cx="1127761" cy="579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050" kern="1200" dirty="0"/>
            <a:t>ACREDITACIÓN Y CONVOCATORIA</a:t>
          </a:r>
        </a:p>
      </dsp:txBody>
      <dsp:txXfrm>
        <a:off x="5775815" y="860488"/>
        <a:ext cx="1127761" cy="579957"/>
      </dsp:txXfrm>
    </dsp:sp>
    <dsp:sp modelId="{C3CB8017-31D5-4A7B-88DB-7536AF283F5C}">
      <dsp:nvSpPr>
        <dsp:cNvPr id="0" name=""/>
        <dsp:cNvSpPr/>
      </dsp:nvSpPr>
      <dsp:spPr>
        <a:xfrm>
          <a:off x="6124608" y="652452"/>
          <a:ext cx="144989" cy="1449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93589" y="3120187"/>
            <a:ext cx="12394010" cy="215297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87178" y="5691665"/>
            <a:ext cx="10206832" cy="25668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3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6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9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2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5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1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4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8321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2040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571363" y="402233"/>
            <a:ext cx="3280767" cy="857004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29059" y="402233"/>
            <a:ext cx="9599282" cy="857004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9648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626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1813" y="6454275"/>
            <a:ext cx="12394010" cy="1994873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51813" y="4257125"/>
            <a:ext cx="12394010" cy="219714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305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611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91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22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6529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783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914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044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733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29061" y="2343629"/>
            <a:ext cx="6440025" cy="662865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412106" y="2343629"/>
            <a:ext cx="6440025" cy="662865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9495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9061" y="2248302"/>
            <a:ext cx="6442557" cy="93698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3059" indent="0">
              <a:buNone/>
              <a:defRPr sz="2700" b="1"/>
            </a:lvl2pPr>
            <a:lvl3pPr marL="1226119" indent="0">
              <a:buNone/>
              <a:defRPr sz="2400" b="1"/>
            </a:lvl3pPr>
            <a:lvl4pPr marL="1839178" indent="0">
              <a:buNone/>
              <a:defRPr sz="2100" b="1"/>
            </a:lvl4pPr>
            <a:lvl5pPr marL="2452238" indent="0">
              <a:buNone/>
              <a:defRPr sz="2100" b="1"/>
            </a:lvl5pPr>
            <a:lvl6pPr marL="3065297" indent="0">
              <a:buNone/>
              <a:defRPr sz="2100" b="1"/>
            </a:lvl6pPr>
            <a:lvl7pPr marL="3678357" indent="0">
              <a:buNone/>
              <a:defRPr sz="2100" b="1"/>
            </a:lvl7pPr>
            <a:lvl8pPr marL="4291416" indent="0">
              <a:buNone/>
              <a:defRPr sz="2100" b="1"/>
            </a:lvl8pPr>
            <a:lvl9pPr marL="4904476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29061" y="3185285"/>
            <a:ext cx="6442557" cy="578699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407042" y="2248302"/>
            <a:ext cx="6445088" cy="93698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3059" indent="0">
              <a:buNone/>
              <a:defRPr sz="2700" b="1"/>
            </a:lvl2pPr>
            <a:lvl3pPr marL="1226119" indent="0">
              <a:buNone/>
              <a:defRPr sz="2400" b="1"/>
            </a:lvl3pPr>
            <a:lvl4pPr marL="1839178" indent="0">
              <a:buNone/>
              <a:defRPr sz="2100" b="1"/>
            </a:lvl4pPr>
            <a:lvl5pPr marL="2452238" indent="0">
              <a:buNone/>
              <a:defRPr sz="2100" b="1"/>
            </a:lvl5pPr>
            <a:lvl6pPr marL="3065297" indent="0">
              <a:buNone/>
              <a:defRPr sz="2100" b="1"/>
            </a:lvl6pPr>
            <a:lvl7pPr marL="3678357" indent="0">
              <a:buNone/>
              <a:defRPr sz="2100" b="1"/>
            </a:lvl7pPr>
            <a:lvl8pPr marL="4291416" indent="0">
              <a:buNone/>
              <a:defRPr sz="2100" b="1"/>
            </a:lvl8pPr>
            <a:lvl9pPr marL="4904476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407042" y="3185285"/>
            <a:ext cx="6445088" cy="578699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681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6642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7776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9060" y="399905"/>
            <a:ext cx="4797110" cy="170191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00842" y="399906"/>
            <a:ext cx="8151289" cy="8572373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29060" y="2101824"/>
            <a:ext cx="4797110" cy="6870453"/>
          </a:xfrm>
        </p:spPr>
        <p:txBody>
          <a:bodyPr/>
          <a:lstStyle>
            <a:lvl1pPr marL="0" indent="0">
              <a:buNone/>
              <a:defRPr sz="1900"/>
            </a:lvl1pPr>
            <a:lvl2pPr marL="613059" indent="0">
              <a:buNone/>
              <a:defRPr sz="1600"/>
            </a:lvl2pPr>
            <a:lvl3pPr marL="1226119" indent="0">
              <a:buNone/>
              <a:defRPr sz="1300"/>
            </a:lvl3pPr>
            <a:lvl4pPr marL="1839178" indent="0">
              <a:buNone/>
              <a:defRPr sz="1200"/>
            </a:lvl4pPr>
            <a:lvl5pPr marL="2452238" indent="0">
              <a:buNone/>
              <a:defRPr sz="1200"/>
            </a:lvl5pPr>
            <a:lvl6pPr marL="3065297" indent="0">
              <a:buNone/>
              <a:defRPr sz="1200"/>
            </a:lvl6pPr>
            <a:lvl7pPr marL="3678357" indent="0">
              <a:buNone/>
              <a:defRPr sz="1200"/>
            </a:lvl7pPr>
            <a:lvl8pPr marL="4291416" indent="0">
              <a:buNone/>
              <a:defRPr sz="1200"/>
            </a:lvl8pPr>
            <a:lvl9pPr marL="4904476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6958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8017" y="7030879"/>
            <a:ext cx="8748713" cy="83003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858017" y="897461"/>
            <a:ext cx="8748713" cy="6026468"/>
          </a:xfrm>
        </p:spPr>
        <p:txBody>
          <a:bodyPr/>
          <a:lstStyle>
            <a:lvl1pPr marL="0" indent="0">
              <a:buNone/>
              <a:defRPr sz="4300"/>
            </a:lvl1pPr>
            <a:lvl2pPr marL="613059" indent="0">
              <a:buNone/>
              <a:defRPr sz="3800"/>
            </a:lvl2pPr>
            <a:lvl3pPr marL="1226119" indent="0">
              <a:buNone/>
              <a:defRPr sz="3200"/>
            </a:lvl3pPr>
            <a:lvl4pPr marL="1839178" indent="0">
              <a:buNone/>
              <a:defRPr sz="2700"/>
            </a:lvl4pPr>
            <a:lvl5pPr marL="2452238" indent="0">
              <a:buNone/>
              <a:defRPr sz="2700"/>
            </a:lvl5pPr>
            <a:lvl6pPr marL="3065297" indent="0">
              <a:buNone/>
              <a:defRPr sz="2700"/>
            </a:lvl6pPr>
            <a:lvl7pPr marL="3678357" indent="0">
              <a:buNone/>
              <a:defRPr sz="2700"/>
            </a:lvl7pPr>
            <a:lvl8pPr marL="4291416" indent="0">
              <a:buNone/>
              <a:defRPr sz="2700"/>
            </a:lvl8pPr>
            <a:lvl9pPr marL="4904476" indent="0">
              <a:buNone/>
              <a:defRPr sz="27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58017" y="7860914"/>
            <a:ext cx="8748713" cy="1178787"/>
          </a:xfrm>
        </p:spPr>
        <p:txBody>
          <a:bodyPr/>
          <a:lstStyle>
            <a:lvl1pPr marL="0" indent="0">
              <a:buNone/>
              <a:defRPr sz="1900"/>
            </a:lvl1pPr>
            <a:lvl2pPr marL="613059" indent="0">
              <a:buNone/>
              <a:defRPr sz="1600"/>
            </a:lvl2pPr>
            <a:lvl3pPr marL="1226119" indent="0">
              <a:buNone/>
              <a:defRPr sz="1300"/>
            </a:lvl3pPr>
            <a:lvl4pPr marL="1839178" indent="0">
              <a:buNone/>
              <a:defRPr sz="1200"/>
            </a:lvl4pPr>
            <a:lvl5pPr marL="2452238" indent="0">
              <a:buNone/>
              <a:defRPr sz="1200"/>
            </a:lvl5pPr>
            <a:lvl6pPr marL="3065297" indent="0">
              <a:buNone/>
              <a:defRPr sz="1200"/>
            </a:lvl6pPr>
            <a:lvl7pPr marL="3678357" indent="0">
              <a:buNone/>
              <a:defRPr sz="1200"/>
            </a:lvl7pPr>
            <a:lvl8pPr marL="4291416" indent="0">
              <a:buNone/>
              <a:defRPr sz="1200"/>
            </a:lvl8pPr>
            <a:lvl9pPr marL="4904476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3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29060" y="402232"/>
            <a:ext cx="13123069" cy="1674019"/>
          </a:xfrm>
          <a:prstGeom prst="rect">
            <a:avLst/>
          </a:prstGeom>
        </p:spPr>
        <p:txBody>
          <a:bodyPr vert="horz" lIns="122612" tIns="61306" rIns="122612" bIns="61306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9060" y="2343629"/>
            <a:ext cx="13123069" cy="6628650"/>
          </a:xfrm>
          <a:prstGeom prst="rect">
            <a:avLst/>
          </a:prstGeom>
        </p:spPr>
        <p:txBody>
          <a:bodyPr vert="horz" lIns="122612" tIns="61306" rIns="122612" bIns="61306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29062" y="9309407"/>
            <a:ext cx="3402277" cy="534756"/>
          </a:xfrm>
          <a:prstGeom prst="rect">
            <a:avLst/>
          </a:prstGeom>
        </p:spPr>
        <p:txBody>
          <a:bodyPr vert="horz" lIns="122612" tIns="61306" rIns="122612" bIns="6130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5F948-AB3C-4632-930B-F6C79A9E6627}" type="datetimeFigureOut">
              <a:rPr lang="es-CR" smtClean="0"/>
              <a:t>10/7/18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981906" y="9309407"/>
            <a:ext cx="4617376" cy="534756"/>
          </a:xfrm>
          <a:prstGeom prst="rect">
            <a:avLst/>
          </a:prstGeom>
        </p:spPr>
        <p:txBody>
          <a:bodyPr vert="horz" lIns="122612" tIns="61306" rIns="122612" bIns="6130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449854" y="9309407"/>
            <a:ext cx="3402277" cy="534756"/>
          </a:xfrm>
          <a:prstGeom prst="rect">
            <a:avLst/>
          </a:prstGeom>
        </p:spPr>
        <p:txBody>
          <a:bodyPr vert="horz" lIns="122612" tIns="61306" rIns="122612" bIns="6130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F9A9-F535-4F9C-94F9-7F6E056DEE7F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144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611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9795" indent="-459795" algn="l" defTabSz="1226119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6222" indent="-383162" algn="l" defTabSz="1226119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2649" indent="-306530" algn="l" defTabSz="12261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708" indent="-306530" algn="l" defTabSz="122611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58768" indent="-306530" algn="l" defTabSz="122611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71827" indent="-306530" algn="l" defTabSz="122611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84887" indent="-306530" algn="l" defTabSz="122611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97946" indent="-306530" algn="l" defTabSz="122611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11006" indent="-306530" algn="l" defTabSz="122611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3059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6119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9178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2238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65297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78357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91416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04476" algn="l" defTabSz="12261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0" Type="http://schemas.openxmlformats.org/officeDocument/2006/relationships/diagramColors" Target="../diagrams/colors4.xml"/><Relationship Id="rId21" Type="http://schemas.microsoft.com/office/2007/relationships/diagramDrawing" Target="../diagrams/drawing4.xml"/><Relationship Id="rId22" Type="http://schemas.openxmlformats.org/officeDocument/2006/relationships/diagramData" Target="../diagrams/data5.xml"/><Relationship Id="rId23" Type="http://schemas.openxmlformats.org/officeDocument/2006/relationships/diagramLayout" Target="../diagrams/layout5.xml"/><Relationship Id="rId24" Type="http://schemas.openxmlformats.org/officeDocument/2006/relationships/diagramQuickStyle" Target="../diagrams/quickStyle5.xml"/><Relationship Id="rId25" Type="http://schemas.openxmlformats.org/officeDocument/2006/relationships/diagramColors" Target="../diagrams/colors5.xml"/><Relationship Id="rId26" Type="http://schemas.microsoft.com/office/2007/relationships/diagramDrawing" Target="../diagrams/drawing5.xml"/><Relationship Id="rId27" Type="http://schemas.openxmlformats.org/officeDocument/2006/relationships/diagramData" Target="../diagrams/data6.xml"/><Relationship Id="rId28" Type="http://schemas.openxmlformats.org/officeDocument/2006/relationships/diagramLayout" Target="../diagrams/layout6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30" Type="http://schemas.openxmlformats.org/officeDocument/2006/relationships/diagramColors" Target="../diagrams/colors6.xml"/><Relationship Id="rId31" Type="http://schemas.microsoft.com/office/2007/relationships/diagramDrawing" Target="../diagrams/drawing6.xml"/><Relationship Id="rId32" Type="http://schemas.openxmlformats.org/officeDocument/2006/relationships/diagramData" Target="../diagrams/data7.xml"/><Relationship Id="rId9" Type="http://schemas.openxmlformats.org/officeDocument/2006/relationships/diagramQuickStyle" Target="../diagrams/quickStyle2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33" Type="http://schemas.openxmlformats.org/officeDocument/2006/relationships/diagramLayout" Target="../diagrams/layout7.xml"/><Relationship Id="rId34" Type="http://schemas.openxmlformats.org/officeDocument/2006/relationships/diagramQuickStyle" Target="../diagrams/quickStyle7.xml"/><Relationship Id="rId35" Type="http://schemas.openxmlformats.org/officeDocument/2006/relationships/diagramColors" Target="../diagrams/colors7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7" Type="http://schemas.openxmlformats.org/officeDocument/2006/relationships/diagramData" Target="../diagrams/data4.xml"/><Relationship Id="rId18" Type="http://schemas.openxmlformats.org/officeDocument/2006/relationships/diagramLayout" Target="../diagrams/layout4.xml"/><Relationship Id="rId1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9.xml"/><Relationship Id="rId12" Type="http://schemas.openxmlformats.org/officeDocument/2006/relationships/diagramData" Target="../diagrams/data10.xml"/><Relationship Id="rId13" Type="http://schemas.openxmlformats.org/officeDocument/2006/relationships/diagramLayout" Target="../diagrams/layout10.xml"/><Relationship Id="rId14" Type="http://schemas.openxmlformats.org/officeDocument/2006/relationships/diagramQuickStyle" Target="../diagrams/quickStyle10.xml"/><Relationship Id="rId15" Type="http://schemas.openxmlformats.org/officeDocument/2006/relationships/diagramColors" Target="../diagrams/colors10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7" Type="http://schemas.openxmlformats.org/officeDocument/2006/relationships/diagramData" Target="../diagrams/data9.xml"/><Relationship Id="rId8" Type="http://schemas.openxmlformats.org/officeDocument/2006/relationships/diagramLayout" Target="../diagrams/layout9.xml"/><Relationship Id="rId9" Type="http://schemas.openxmlformats.org/officeDocument/2006/relationships/diagramQuickStyle" Target="../diagrams/quickStyle9.xml"/><Relationship Id="rId10" Type="http://schemas.openxmlformats.org/officeDocument/2006/relationships/diagramColors" Target="../diagrams/colors9.xml"/></Relationships>
</file>

<file path=ppt/slides/_rels/slide8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12.xml"/><Relationship Id="rId12" Type="http://schemas.openxmlformats.org/officeDocument/2006/relationships/diagramData" Target="../diagrams/data13.xml"/><Relationship Id="rId13" Type="http://schemas.openxmlformats.org/officeDocument/2006/relationships/diagramLayout" Target="../diagrams/layout13.xml"/><Relationship Id="rId14" Type="http://schemas.openxmlformats.org/officeDocument/2006/relationships/diagramQuickStyle" Target="../diagrams/quickStyle13.xml"/><Relationship Id="rId15" Type="http://schemas.openxmlformats.org/officeDocument/2006/relationships/diagramColors" Target="../diagrams/colors13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1.xml"/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7" Type="http://schemas.openxmlformats.org/officeDocument/2006/relationships/diagramData" Target="../diagrams/data12.xml"/><Relationship Id="rId8" Type="http://schemas.openxmlformats.org/officeDocument/2006/relationships/diagramLayout" Target="../diagrams/layout12.xml"/><Relationship Id="rId9" Type="http://schemas.openxmlformats.org/officeDocument/2006/relationships/diagramQuickStyle" Target="../diagrams/quickStyle12.xml"/><Relationship Id="rId10" Type="http://schemas.openxmlformats.org/officeDocument/2006/relationships/diagramColors" Target="../diagrams/colors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1A3637-437A-4828-8A13-0342280A2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589" y="1785619"/>
            <a:ext cx="12394010" cy="3471624"/>
          </a:xfrm>
        </p:spPr>
        <p:txBody>
          <a:bodyPr>
            <a:normAutofit/>
          </a:bodyPr>
          <a:lstStyle/>
          <a:p>
            <a:r>
              <a:rPr lang="es-CR" dirty="0"/>
              <a:t>PROPUESTA DE ATENCION Y TRANSFORMACION DE SETENA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2839E19-F920-4344-8127-D460E621C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7178" y="6318200"/>
            <a:ext cx="10206832" cy="1940294"/>
          </a:xfrm>
        </p:spPr>
        <p:txBody>
          <a:bodyPr>
            <a:normAutofit/>
          </a:bodyPr>
          <a:lstStyle/>
          <a:p>
            <a:pPr algn="r"/>
            <a:r>
              <a:rPr lang="es-CR" sz="2800" dirty="0"/>
              <a:t>Carlos Manuel Rodriguez E., Ministro</a:t>
            </a:r>
          </a:p>
          <a:p>
            <a:pPr algn="r"/>
            <a:r>
              <a:rPr lang="es-CR" sz="2800" dirty="0" smtClean="0"/>
              <a:t>Celeste </a:t>
            </a:r>
            <a:r>
              <a:rPr lang="es-CR" sz="2800" dirty="0"/>
              <a:t>López Q., Viceministra Gestión Ambiental </a:t>
            </a:r>
            <a:endParaRPr lang="es-CR" sz="2800" dirty="0" smtClean="0"/>
          </a:p>
          <a:p>
            <a:pPr algn="r"/>
            <a:r>
              <a:rPr lang="es-CR" sz="2800" dirty="0" smtClean="0"/>
              <a:t>Jorge Polimeni S, Secretario Consejo Nacional Ambiental</a:t>
            </a:r>
            <a:endParaRPr lang="es-CR" sz="2800" dirty="0"/>
          </a:p>
          <a:p>
            <a:pPr algn="r"/>
            <a:endParaRPr lang="es-C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26" y="413544"/>
            <a:ext cx="2304256" cy="8895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7058" y="0"/>
            <a:ext cx="2749435" cy="15737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8346" y="106178"/>
            <a:ext cx="5067548" cy="19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68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5B1C9D-E12B-47BA-8827-3188176F1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SETENA 2.0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C3F16DD-0EE2-4788-9AD4-D135B6342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Institución ágil, que responda responsable y oportunamente al desarrollo sostenible del país.</a:t>
            </a:r>
          </a:p>
          <a:p>
            <a:r>
              <a:rPr lang="es-CR" dirty="0"/>
              <a:t>Que cuente con instrumentos modernos para la atención de los usuarios</a:t>
            </a:r>
            <a:r>
              <a:rPr lang="es-CR" dirty="0" smtClean="0"/>
              <a:t>.</a:t>
            </a:r>
          </a:p>
          <a:p>
            <a:r>
              <a:rPr lang="es-CR" dirty="0" smtClean="0"/>
              <a:t>Ventanilla Única de Inversión (mejoramiento de procesos, reducción de plazos de atención).</a:t>
            </a:r>
          </a:p>
          <a:p>
            <a:r>
              <a:rPr lang="es-CR" smtClean="0"/>
              <a:t>Plataforma Digital.</a:t>
            </a:r>
            <a:endParaRPr lang="es-CR" dirty="0"/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4664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87EC383-4465-4E16-B607-E16D823F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¿CUAL ES LA FUNCION DE SETENA?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CE6C979-A2AB-44C9-9972-8D9C0A79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/>
              <a:t>Armonizar el impacto ambiental con</a:t>
            </a:r>
            <a:r>
              <a:rPr lang="es-CR" b="1" dirty="0"/>
              <a:t> </a:t>
            </a:r>
            <a:r>
              <a:rPr lang="es-CR" dirty="0"/>
              <a:t>los procesos productivos.</a:t>
            </a:r>
          </a:p>
          <a:p>
            <a:endParaRPr lang="es-CR" dirty="0"/>
          </a:p>
          <a:p>
            <a:r>
              <a:rPr lang="es-CR" dirty="0"/>
              <a:t>Papel en el desarrollo sostenible: responder a las</a:t>
            </a:r>
            <a:r>
              <a:rPr lang="es-CR" b="1" dirty="0"/>
              <a:t> </a:t>
            </a:r>
            <a:r>
              <a:rPr lang="es-CR" dirty="0"/>
              <a:t>necesidades de eficiencia y eficacia en el análisis de las evaluaciones</a:t>
            </a:r>
            <a:r>
              <a:rPr lang="es-CR" b="1" dirty="0"/>
              <a:t> </a:t>
            </a:r>
            <a:r>
              <a:rPr lang="es-CR" dirty="0"/>
              <a:t>de impacto ambiental, de conformidad con las normas específicas, viables</a:t>
            </a:r>
            <a:r>
              <a:rPr lang="es-CR" b="1" dirty="0"/>
              <a:t> </a:t>
            </a:r>
            <a:r>
              <a:rPr lang="es-CR" dirty="0"/>
              <a:t>y funcionales para la conservación del ambiente orientada hacia el</a:t>
            </a:r>
            <a:r>
              <a:rPr lang="es-CR" b="1" dirty="0"/>
              <a:t> </a:t>
            </a:r>
            <a:r>
              <a:rPr lang="es-CR" dirty="0"/>
              <a:t>desarrollo sostenible.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95823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E692C07-92A7-44C7-92E0-C7A0BEB97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060" y="4471"/>
            <a:ext cx="13123069" cy="1345178"/>
          </a:xfrm>
        </p:spPr>
        <p:txBody>
          <a:bodyPr/>
          <a:lstStyle/>
          <a:p>
            <a:r>
              <a:rPr lang="es-CR" dirty="0"/>
              <a:t>¿Qué encontramos?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72C6712-B580-4D77-935B-F500A5C58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60" y="1349649"/>
            <a:ext cx="13123069" cy="7622630"/>
          </a:xfrm>
        </p:spPr>
        <p:txBody>
          <a:bodyPr>
            <a:normAutofit/>
          </a:bodyPr>
          <a:lstStyle/>
          <a:p>
            <a:r>
              <a:rPr lang="es-CR" dirty="0" smtClean="0"/>
              <a:t>Institución paralizada.</a:t>
            </a:r>
            <a:endParaRPr lang="es-CR" dirty="0"/>
          </a:p>
          <a:p>
            <a:r>
              <a:rPr lang="es-CR" dirty="0"/>
              <a:t>Informes de auditoría y CGR con irregularidades múltiples en procesos de gestión. </a:t>
            </a:r>
          </a:p>
          <a:p>
            <a:r>
              <a:rPr lang="es-CR" dirty="0"/>
              <a:t>Al menos 20 </a:t>
            </a:r>
            <a:r>
              <a:rPr lang="es-CR" dirty="0" smtClean="0"/>
              <a:t>funcionarios investigados </a:t>
            </a:r>
            <a:r>
              <a:rPr lang="es-CR" dirty="0"/>
              <a:t>en fiscalía.</a:t>
            </a:r>
          </a:p>
          <a:p>
            <a:r>
              <a:rPr lang="es-CR" dirty="0"/>
              <a:t>Fondo Nacional Ambiental </a:t>
            </a:r>
            <a:r>
              <a:rPr lang="es-CR" dirty="0" smtClean="0"/>
              <a:t>sin instrumento para cobrar las garantías ambientales.</a:t>
            </a:r>
            <a:endParaRPr lang="es-CR" dirty="0"/>
          </a:p>
          <a:p>
            <a:r>
              <a:rPr lang="es-CR" dirty="0"/>
              <a:t>Extralimitación de funciones.</a:t>
            </a:r>
          </a:p>
          <a:p>
            <a:r>
              <a:rPr lang="es-CR" dirty="0"/>
              <a:t>Un Decreto Ejecutivo con nuevo Reglamento firmado, sin publicar y </a:t>
            </a:r>
            <a:r>
              <a:rPr lang="es-CR" dirty="0" smtClean="0"/>
              <a:t>devolución de la última versión hacia algunos actores.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2221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F164406-CD53-4488-A64F-A5EC7C52F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695" y="234824"/>
            <a:ext cx="13123069" cy="1674019"/>
          </a:xfrm>
        </p:spPr>
        <p:txBody>
          <a:bodyPr>
            <a:normAutofit/>
          </a:bodyPr>
          <a:lstStyle/>
          <a:p>
            <a:r>
              <a:rPr lang="es-CR" dirty="0"/>
              <a:t>ACCIONES DESARROLLADAS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12A73B0-922E-4EDE-9D88-7D6609060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60" y="1908842"/>
            <a:ext cx="13123069" cy="793774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CR" b="1" dirty="0"/>
              <a:t>1. Nombramiento Secretario General </a:t>
            </a:r>
          </a:p>
          <a:p>
            <a:pPr marL="0" indent="0" algn="ctr">
              <a:buNone/>
            </a:pPr>
            <a:r>
              <a:rPr lang="es-CR" dirty="0"/>
              <a:t>Sergio Bermúdez.</a:t>
            </a:r>
          </a:p>
          <a:p>
            <a:pPr marL="0" indent="0" algn="ctr">
              <a:buNone/>
            </a:pPr>
            <a:endParaRPr lang="es-CR" dirty="0"/>
          </a:p>
          <a:p>
            <a:pPr marL="0" indent="0" algn="ctr">
              <a:buNone/>
            </a:pPr>
            <a:r>
              <a:rPr lang="es-CR" b="1" dirty="0"/>
              <a:t>2. Plan remedial de atención desde 01/06/2018 </a:t>
            </a:r>
            <a:r>
              <a:rPr lang="es-CR" b="1" dirty="0" smtClean="0"/>
              <a:t>Compromiso </a:t>
            </a:r>
          </a:p>
          <a:p>
            <a:pPr marL="0" indent="0" algn="ctr">
              <a:buNone/>
            </a:pPr>
            <a:r>
              <a:rPr lang="es-CR" b="1" dirty="0" smtClean="0"/>
              <a:t>Resolver </a:t>
            </a:r>
            <a:r>
              <a:rPr lang="es-CR" b="1" dirty="0"/>
              <a:t>185 expedientes</a:t>
            </a:r>
          </a:p>
          <a:p>
            <a:pPr lvl="1"/>
            <a:endParaRPr lang="es-CR" dirty="0"/>
          </a:p>
          <a:p>
            <a:pPr lvl="1"/>
            <a:r>
              <a:rPr lang="es-CR" dirty="0" smtClean="0"/>
              <a:t>142 </a:t>
            </a:r>
            <a:r>
              <a:rPr lang="es-CR" dirty="0"/>
              <a:t>D2, 99 </a:t>
            </a:r>
            <a:r>
              <a:rPr lang="es-CR" dirty="0" smtClean="0"/>
              <a:t>D1 a </a:t>
            </a:r>
            <a:r>
              <a:rPr lang="es-CR" dirty="0" smtClean="0"/>
              <a:t>Comisi</a:t>
            </a:r>
            <a:r>
              <a:rPr lang="es-CR" dirty="0" smtClean="0"/>
              <a:t>ón </a:t>
            </a:r>
            <a:r>
              <a:rPr lang="es-CR" dirty="0" smtClean="0"/>
              <a:t>Plenaria </a:t>
            </a:r>
            <a:r>
              <a:rPr lang="es-CR" dirty="0" smtClean="0"/>
              <a:t>(</a:t>
            </a:r>
            <a:r>
              <a:rPr lang="es-CR" dirty="0"/>
              <a:t>para un total de 241 </a:t>
            </a:r>
            <a:r>
              <a:rPr lang="es-CR" dirty="0" smtClean="0"/>
              <a:t>expedientes)</a:t>
            </a:r>
            <a:endParaRPr lang="es-CR" dirty="0"/>
          </a:p>
          <a:p>
            <a:pPr lvl="1"/>
            <a:r>
              <a:rPr lang="es-CR" dirty="0"/>
              <a:t>137 D1 y 51 D2 anexos (para un total 188 </a:t>
            </a:r>
            <a:r>
              <a:rPr lang="es-CR" dirty="0" smtClean="0"/>
              <a:t>expedientes)</a:t>
            </a:r>
            <a:endParaRPr lang="es-CR" dirty="0"/>
          </a:p>
          <a:p>
            <a:pPr lvl="1"/>
            <a:r>
              <a:rPr lang="es-CR" dirty="0"/>
              <a:t>48 bitácoras habilitadas</a:t>
            </a:r>
          </a:p>
          <a:p>
            <a:pPr marL="613060" lvl="1" indent="0" algn="ctr">
              <a:buNone/>
            </a:pPr>
            <a:r>
              <a:rPr lang="es-CR" sz="4700" b="1" dirty="0" smtClean="0">
                <a:solidFill>
                  <a:srgbClr val="953735"/>
                </a:solidFill>
              </a:rPr>
              <a:t>TOTAL 477</a:t>
            </a:r>
          </a:p>
          <a:p>
            <a:pPr marL="613060" lvl="1" indent="0" algn="ctr">
              <a:buNone/>
            </a:pPr>
            <a:endParaRPr lang="es-CR" sz="47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s-CR" dirty="0"/>
              <a:t>Expedientes con resolución de Comisión </a:t>
            </a:r>
            <a:r>
              <a:rPr lang="es-CR" sz="3700" dirty="0"/>
              <a:t>Plenaria: 350 D1 y 138 D2</a:t>
            </a:r>
          </a:p>
          <a:p>
            <a:pPr marL="613060" lvl="1" indent="0">
              <a:buNone/>
            </a:pPr>
            <a:endParaRPr lang="es-CR" dirty="0" smtClean="0"/>
          </a:p>
          <a:p>
            <a:pPr marL="613060" lvl="1" indent="0" algn="ctr">
              <a:buNone/>
            </a:pPr>
            <a:r>
              <a:rPr lang="es-CR" sz="4700" b="1" dirty="0" smtClean="0">
                <a:solidFill>
                  <a:srgbClr val="953735"/>
                </a:solidFill>
              </a:rPr>
              <a:t>TOTAL 488</a:t>
            </a:r>
            <a:endParaRPr lang="es-CR" sz="47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97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4EAD6AC-AD94-43B7-8C49-3B65D3FDF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50" y="234824"/>
            <a:ext cx="13123069" cy="1674019"/>
          </a:xfrm>
        </p:spPr>
        <p:txBody>
          <a:bodyPr>
            <a:normAutofit fontScale="90000"/>
          </a:bodyPr>
          <a:lstStyle/>
          <a:p>
            <a:r>
              <a:rPr lang="es-CR" dirty="0"/>
              <a:t>PERSPECTIVAS A CORTO Y MEDIANO PLAZO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C73FB1C-3D67-46FD-8365-A387045DA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59" y="2069728"/>
            <a:ext cx="13123069" cy="66286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R" dirty="0"/>
              <a:t>3. </a:t>
            </a:r>
            <a:r>
              <a:rPr lang="es-CR" b="1" dirty="0"/>
              <a:t>Diseñar y ejecutar un conjunto de acciones de trasformación y fortalecimiento institucional</a:t>
            </a:r>
          </a:p>
          <a:p>
            <a:pPr marL="0" indent="0">
              <a:buNone/>
            </a:pPr>
            <a:r>
              <a:rPr lang="es-CR" dirty="0"/>
              <a:t>Limitar la operación de SETENA a la </a:t>
            </a:r>
            <a:r>
              <a:rPr lang="es-CR" dirty="0" smtClean="0"/>
              <a:t>“evaluación </a:t>
            </a:r>
            <a:r>
              <a:rPr lang="es-CR" dirty="0"/>
              <a:t>ex-ante de impacto ambiental de </a:t>
            </a:r>
            <a:r>
              <a:rPr lang="es-CR" dirty="0" smtClean="0"/>
              <a:t>Actividades, Obras y </a:t>
            </a:r>
            <a:r>
              <a:rPr lang="es-CR" dirty="0" smtClean="0"/>
              <a:t>Proyectos”. </a:t>
            </a:r>
            <a:endParaRPr lang="es-CR" dirty="0"/>
          </a:p>
          <a:p>
            <a:pPr marL="0" indent="0">
              <a:buNone/>
            </a:pPr>
            <a:endParaRPr lang="es-CR" dirty="0"/>
          </a:p>
          <a:p>
            <a:pPr marL="742950" indent="-742950">
              <a:buAutoNum type="alphaLcPeriod"/>
            </a:pPr>
            <a:r>
              <a:rPr lang="es-CR" dirty="0"/>
              <a:t>Consolidar a SETENA en su compromiso con el desarrollo sostenible. </a:t>
            </a:r>
          </a:p>
          <a:p>
            <a:pPr marL="742950" indent="-742950">
              <a:buAutoNum type="alphaLcPeriod"/>
            </a:pPr>
            <a:r>
              <a:rPr lang="es-CR" dirty="0"/>
              <a:t>Establecer nuevos procesos para Evaluación Ambiental Estratégica (para Políticas, Programas y Proyectos). </a:t>
            </a:r>
          </a:p>
        </p:txBody>
      </p:sp>
    </p:spTree>
    <p:extLst>
      <p:ext uri="{BB962C8B-B14F-4D97-AF65-F5344CB8AC3E}">
        <p14:creationId xmlns:p14="http://schemas.microsoft.com/office/powerpoint/2010/main" val="3126466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5 Tabla">
            <a:extLst>
              <a:ext uri="{FF2B5EF4-FFF2-40B4-BE49-F238E27FC236}">
                <a16:creationId xmlns="" xmlns:a16="http://schemas.microsoft.com/office/drawing/2014/main" id="{3F5A94C1-726D-46F4-92C8-AADD1579E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57384"/>
              </p:ext>
            </p:extLst>
          </p:nvPr>
        </p:nvGraphicFramePr>
        <p:xfrm>
          <a:off x="4961978" y="9084892"/>
          <a:ext cx="7417953" cy="5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6874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3339">
                  <a:extLst>
                    <a:ext uri="{9D8B030D-6E8A-4147-A177-3AD203B41FA5}">
                      <a16:colId xmlns="" xmlns:a16="http://schemas.microsoft.com/office/drawing/2014/main" val="863942497"/>
                    </a:ext>
                  </a:extLst>
                </a:gridCol>
              </a:tblGrid>
              <a:tr h="526645"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2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3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4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5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6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7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8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9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10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11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18 CuadroTexto">
            <a:extLst>
              <a:ext uri="{FF2B5EF4-FFF2-40B4-BE49-F238E27FC236}">
                <a16:creationId xmlns="" xmlns:a16="http://schemas.microsoft.com/office/drawing/2014/main" id="{269BCDEF-116D-45F3-A729-D0F128B39D3A}"/>
              </a:ext>
            </a:extLst>
          </p:cNvPr>
          <p:cNvSpPr txBox="1"/>
          <p:nvPr/>
        </p:nvSpPr>
        <p:spPr>
          <a:xfrm>
            <a:off x="12691195" y="9120086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SEMANAS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DE6C7FD9-6E0D-4AF0-94A6-4E008ADA7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41471"/>
              </p:ext>
            </p:extLst>
          </p:nvPr>
        </p:nvGraphicFramePr>
        <p:xfrm>
          <a:off x="4985204" y="9605416"/>
          <a:ext cx="73947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417">
                  <a:extLst>
                    <a:ext uri="{9D8B030D-6E8A-4147-A177-3AD203B41FA5}">
                      <a16:colId xmlns="" xmlns:a16="http://schemas.microsoft.com/office/drawing/2014/main" val="3353467035"/>
                    </a:ext>
                  </a:extLst>
                </a:gridCol>
                <a:gridCol w="3027862">
                  <a:extLst>
                    <a:ext uri="{9D8B030D-6E8A-4147-A177-3AD203B41FA5}">
                      <a16:colId xmlns="" xmlns:a16="http://schemas.microsoft.com/office/drawing/2014/main" val="917548717"/>
                    </a:ext>
                  </a:extLst>
                </a:gridCol>
                <a:gridCol w="2957447">
                  <a:extLst>
                    <a:ext uri="{9D8B030D-6E8A-4147-A177-3AD203B41FA5}">
                      <a16:colId xmlns="" xmlns:a16="http://schemas.microsoft.com/office/drawing/2014/main" val="13749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junio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julio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agosto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9129685"/>
                  </a:ext>
                </a:extLst>
              </a:tr>
            </a:tbl>
          </a:graphicData>
        </a:graphic>
      </p:graphicFrame>
      <p:sp>
        <p:nvSpPr>
          <p:cNvPr id="5" name="18 CuadroTexto">
            <a:extLst>
              <a:ext uri="{FF2B5EF4-FFF2-40B4-BE49-F238E27FC236}">
                <a16:creationId xmlns="" xmlns:a16="http://schemas.microsoft.com/office/drawing/2014/main" id="{CCF9FBD7-C4F0-40C0-90EC-5E6A949B8A9E}"/>
              </a:ext>
            </a:extLst>
          </p:cNvPr>
          <p:cNvSpPr txBox="1"/>
          <p:nvPr/>
        </p:nvSpPr>
        <p:spPr>
          <a:xfrm>
            <a:off x="12691195" y="9596390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MESES</a:t>
            </a:r>
          </a:p>
        </p:txBody>
      </p:sp>
      <p:cxnSp>
        <p:nvCxnSpPr>
          <p:cNvPr id="6" name="17 Conector recto">
            <a:extLst>
              <a:ext uri="{FF2B5EF4-FFF2-40B4-BE49-F238E27FC236}">
                <a16:creationId xmlns="" xmlns:a16="http://schemas.microsoft.com/office/drawing/2014/main" id="{313E9937-3247-4354-A073-365731EC2D46}"/>
              </a:ext>
            </a:extLst>
          </p:cNvPr>
          <p:cNvCxnSpPr>
            <a:cxnSpLocks/>
          </p:cNvCxnSpPr>
          <p:nvPr/>
        </p:nvCxnSpPr>
        <p:spPr>
          <a:xfrm flipV="1">
            <a:off x="7074570" y="837599"/>
            <a:ext cx="0" cy="8221573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15 Tabla">
            <a:extLst>
              <a:ext uri="{FF2B5EF4-FFF2-40B4-BE49-F238E27FC236}">
                <a16:creationId xmlns="" xmlns:a16="http://schemas.microsoft.com/office/drawing/2014/main" id="{96939735-E281-44F2-B577-0BD4E3DCD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29762"/>
              </p:ext>
            </p:extLst>
          </p:nvPr>
        </p:nvGraphicFramePr>
        <p:xfrm>
          <a:off x="4961978" y="9084892"/>
          <a:ext cx="7417953" cy="5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6874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3339">
                  <a:extLst>
                    <a:ext uri="{9D8B030D-6E8A-4147-A177-3AD203B41FA5}">
                      <a16:colId xmlns="" xmlns:a16="http://schemas.microsoft.com/office/drawing/2014/main" val="863942497"/>
                    </a:ext>
                  </a:extLst>
                </a:gridCol>
              </a:tblGrid>
              <a:tr h="526645"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2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3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4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5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6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7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8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9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10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11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18 CuadroTexto">
            <a:extLst>
              <a:ext uri="{FF2B5EF4-FFF2-40B4-BE49-F238E27FC236}">
                <a16:creationId xmlns="" xmlns:a16="http://schemas.microsoft.com/office/drawing/2014/main" id="{CCAB0350-5590-46DD-BDA1-9DB9A705A2C5}"/>
              </a:ext>
            </a:extLst>
          </p:cNvPr>
          <p:cNvSpPr txBox="1"/>
          <p:nvPr/>
        </p:nvSpPr>
        <p:spPr>
          <a:xfrm>
            <a:off x="12691195" y="9120086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SEMANAS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BDE1E2A9-BEF3-4216-BEF7-1DCBAF1E8DE1}"/>
              </a:ext>
            </a:extLst>
          </p:cNvPr>
          <p:cNvSpPr txBox="1"/>
          <p:nvPr/>
        </p:nvSpPr>
        <p:spPr>
          <a:xfrm>
            <a:off x="953890" y="21196"/>
            <a:ext cx="3199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200" dirty="0"/>
              <a:t>VALIDAR REGLAMENTO PROPUESTO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="" xmlns:a16="http://schemas.microsoft.com/office/drawing/2014/main" id="{4E693D50-0436-4ED2-923F-1F2B8220A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617161"/>
              </p:ext>
            </p:extLst>
          </p:nvPr>
        </p:nvGraphicFramePr>
        <p:xfrm>
          <a:off x="4985204" y="9605416"/>
          <a:ext cx="73947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417">
                  <a:extLst>
                    <a:ext uri="{9D8B030D-6E8A-4147-A177-3AD203B41FA5}">
                      <a16:colId xmlns="" xmlns:a16="http://schemas.microsoft.com/office/drawing/2014/main" val="3353467035"/>
                    </a:ext>
                  </a:extLst>
                </a:gridCol>
                <a:gridCol w="3027862">
                  <a:extLst>
                    <a:ext uri="{9D8B030D-6E8A-4147-A177-3AD203B41FA5}">
                      <a16:colId xmlns="" xmlns:a16="http://schemas.microsoft.com/office/drawing/2014/main" val="917548717"/>
                    </a:ext>
                  </a:extLst>
                </a:gridCol>
                <a:gridCol w="2957447">
                  <a:extLst>
                    <a:ext uri="{9D8B030D-6E8A-4147-A177-3AD203B41FA5}">
                      <a16:colId xmlns="" xmlns:a16="http://schemas.microsoft.com/office/drawing/2014/main" val="13749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junio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julio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agosto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9129685"/>
                  </a:ext>
                </a:extLst>
              </a:tr>
            </a:tbl>
          </a:graphicData>
        </a:graphic>
      </p:graphicFrame>
      <p:sp>
        <p:nvSpPr>
          <p:cNvPr id="11" name="18 CuadroTexto">
            <a:extLst>
              <a:ext uri="{FF2B5EF4-FFF2-40B4-BE49-F238E27FC236}">
                <a16:creationId xmlns="" xmlns:a16="http://schemas.microsoft.com/office/drawing/2014/main" id="{12FF0BFC-F8EF-49E2-9535-9ED289D80521}"/>
              </a:ext>
            </a:extLst>
          </p:cNvPr>
          <p:cNvSpPr txBox="1"/>
          <p:nvPr/>
        </p:nvSpPr>
        <p:spPr>
          <a:xfrm>
            <a:off x="12691195" y="9596390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MESES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16B654BA-18AC-432B-BA67-622DA8A8E83D}"/>
              </a:ext>
            </a:extLst>
          </p:cNvPr>
          <p:cNvSpPr/>
          <p:nvPr/>
        </p:nvSpPr>
        <p:spPr>
          <a:xfrm>
            <a:off x="737866" y="2501776"/>
            <a:ext cx="34175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2200" dirty="0"/>
              <a:t>REESTABLECER COMISION MIXTA  ADSCRITA  MINAE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74554F26-7BD4-49B2-9F81-D85809F7BB4C}"/>
              </a:ext>
            </a:extLst>
          </p:cNvPr>
          <p:cNvSpPr/>
          <p:nvPr/>
        </p:nvSpPr>
        <p:spPr>
          <a:xfrm>
            <a:off x="1169914" y="3869928"/>
            <a:ext cx="25754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R" sz="2200" dirty="0"/>
              <a:t>CAMBIO COMPLETO </a:t>
            </a:r>
          </a:p>
          <a:p>
            <a:pPr algn="ctr"/>
            <a:r>
              <a:rPr lang="es-CR" sz="2200" dirty="0"/>
              <a:t>PLENARIA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D716F538-9F22-4F25-9E74-2830423EE469}"/>
              </a:ext>
            </a:extLst>
          </p:cNvPr>
          <p:cNvSpPr/>
          <p:nvPr/>
        </p:nvSpPr>
        <p:spPr>
          <a:xfrm>
            <a:off x="1025898" y="5094064"/>
            <a:ext cx="32663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2200" dirty="0"/>
              <a:t>DECRETO EVALUACION </a:t>
            </a:r>
          </a:p>
          <a:p>
            <a:pPr algn="ctr"/>
            <a:r>
              <a:rPr lang="es-CR" sz="2200" dirty="0"/>
              <a:t>AMBIENTAL ESTRATEGICA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EC17C61F-414B-4689-A880-930300F10863}"/>
              </a:ext>
            </a:extLst>
          </p:cNvPr>
          <p:cNvSpPr/>
          <p:nvPr/>
        </p:nvSpPr>
        <p:spPr>
          <a:xfrm>
            <a:off x="1025898" y="6606232"/>
            <a:ext cx="30325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R" sz="2200" dirty="0"/>
              <a:t>EVALUACION HISTORICA </a:t>
            </a:r>
          </a:p>
          <a:p>
            <a:pPr algn="ctr"/>
            <a:r>
              <a:rPr lang="es-CR" sz="2200" dirty="0"/>
              <a:t>IMPACTO DE SETENA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CCEED36B-FC12-4F6B-B61C-3E40DE6B54C2}"/>
              </a:ext>
            </a:extLst>
          </p:cNvPr>
          <p:cNvSpPr/>
          <p:nvPr/>
        </p:nvSpPr>
        <p:spPr>
          <a:xfrm>
            <a:off x="1241922" y="7902376"/>
            <a:ext cx="28407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R" sz="2200" dirty="0"/>
              <a:t>EVALUACION MODELO </a:t>
            </a:r>
          </a:p>
          <a:p>
            <a:pPr algn="ctr"/>
            <a:r>
              <a:rPr lang="es-CR" sz="2200" dirty="0"/>
              <a:t>APM / SETENA</a:t>
            </a:r>
          </a:p>
        </p:txBody>
      </p:sp>
      <p:cxnSp>
        <p:nvCxnSpPr>
          <p:cNvPr id="19" name="23 Conector recto">
            <a:extLst>
              <a:ext uri="{FF2B5EF4-FFF2-40B4-BE49-F238E27FC236}">
                <a16:creationId xmlns="" xmlns:a16="http://schemas.microsoft.com/office/drawing/2014/main" id="{AB40B0A6-1380-454A-AC61-873E91F536F4}"/>
              </a:ext>
            </a:extLst>
          </p:cNvPr>
          <p:cNvCxnSpPr>
            <a:cxnSpLocks/>
          </p:cNvCxnSpPr>
          <p:nvPr/>
        </p:nvCxnSpPr>
        <p:spPr>
          <a:xfrm flipV="1">
            <a:off x="11329915" y="180822"/>
            <a:ext cx="0" cy="88783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" name="4 Diagrama">
            <a:extLst>
              <a:ext uri="{FF2B5EF4-FFF2-40B4-BE49-F238E27FC236}">
                <a16:creationId xmlns="" xmlns:a16="http://schemas.microsoft.com/office/drawing/2014/main" id="{4D22E452-5950-4353-BDC1-5AB0519C15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9235221"/>
              </p:ext>
            </p:extLst>
          </p:nvPr>
        </p:nvGraphicFramePr>
        <p:xfrm>
          <a:off x="4924349" y="-90512"/>
          <a:ext cx="5070337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7 Diagrama">
            <a:extLst>
              <a:ext uri="{FF2B5EF4-FFF2-40B4-BE49-F238E27FC236}">
                <a16:creationId xmlns="" xmlns:a16="http://schemas.microsoft.com/office/drawing/2014/main" id="{D6230DD3-A7BA-4EFF-BDE2-E9F7347214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3252663"/>
              </p:ext>
            </p:extLst>
          </p:nvPr>
        </p:nvGraphicFramePr>
        <p:xfrm>
          <a:off x="4985204" y="1020470"/>
          <a:ext cx="7723645" cy="1406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82259DE9-F051-420A-8A22-700F6720B6D7}"/>
              </a:ext>
            </a:extLst>
          </p:cNvPr>
          <p:cNvSpPr txBox="1"/>
          <p:nvPr/>
        </p:nvSpPr>
        <p:spPr>
          <a:xfrm>
            <a:off x="13269026" y="1325902"/>
            <a:ext cx="1313874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9  - 12 MESES</a:t>
            </a:r>
          </a:p>
        </p:txBody>
      </p:sp>
      <p:graphicFrame>
        <p:nvGraphicFramePr>
          <p:cNvPr id="23" name="12 Diagrama">
            <a:extLst>
              <a:ext uri="{FF2B5EF4-FFF2-40B4-BE49-F238E27FC236}">
                <a16:creationId xmlns="" xmlns:a16="http://schemas.microsoft.com/office/drawing/2014/main" id="{5CC4F2AF-6E5F-42B3-88BD-A876A6E3A8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7784706"/>
              </p:ext>
            </p:extLst>
          </p:nvPr>
        </p:nvGraphicFramePr>
        <p:xfrm>
          <a:off x="4914331" y="2179250"/>
          <a:ext cx="8044778" cy="1449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C6E612DA-320D-4142-B3FC-5378AA8A0974}"/>
              </a:ext>
            </a:extLst>
          </p:cNvPr>
          <p:cNvSpPr txBox="1"/>
          <p:nvPr/>
        </p:nvSpPr>
        <p:spPr>
          <a:xfrm>
            <a:off x="13059952" y="2708507"/>
            <a:ext cx="1567554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PERMANENTE</a:t>
            </a:r>
          </a:p>
        </p:txBody>
      </p:sp>
      <p:graphicFrame>
        <p:nvGraphicFramePr>
          <p:cNvPr id="25" name="12 Diagrama">
            <a:extLst>
              <a:ext uri="{FF2B5EF4-FFF2-40B4-BE49-F238E27FC236}">
                <a16:creationId xmlns="" xmlns:a16="http://schemas.microsoft.com/office/drawing/2014/main" id="{DAEBB3D3-2B8C-4415-A0DC-CE2201F98D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9158476"/>
              </p:ext>
            </p:extLst>
          </p:nvPr>
        </p:nvGraphicFramePr>
        <p:xfrm>
          <a:off x="4983435" y="3619696"/>
          <a:ext cx="8044778" cy="1449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5F8DE9A1-E081-40C4-A9B9-856CA0CC25F0}"/>
              </a:ext>
            </a:extLst>
          </p:cNvPr>
          <p:cNvSpPr txBox="1"/>
          <p:nvPr/>
        </p:nvSpPr>
        <p:spPr>
          <a:xfrm>
            <a:off x="13094591" y="4135069"/>
            <a:ext cx="1567554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PERMANENTE</a:t>
            </a:r>
          </a:p>
        </p:txBody>
      </p:sp>
      <p:graphicFrame>
        <p:nvGraphicFramePr>
          <p:cNvPr id="27" name="4 Diagrama">
            <a:extLst>
              <a:ext uri="{FF2B5EF4-FFF2-40B4-BE49-F238E27FC236}">
                <a16:creationId xmlns="" xmlns:a16="http://schemas.microsoft.com/office/drawing/2014/main" id="{889218A8-A5A0-4BD6-9F47-5D2974552F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528697"/>
              </p:ext>
            </p:extLst>
          </p:nvPr>
        </p:nvGraphicFramePr>
        <p:xfrm>
          <a:off x="5055859" y="4972225"/>
          <a:ext cx="7903250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2195AD8F-D92A-4C01-9A82-6AB74FF3BF03}"/>
              </a:ext>
            </a:extLst>
          </p:cNvPr>
          <p:cNvSpPr txBox="1"/>
          <p:nvPr/>
        </p:nvSpPr>
        <p:spPr>
          <a:xfrm>
            <a:off x="13070789" y="5376965"/>
            <a:ext cx="1567554" cy="369332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PERMANENTE</a:t>
            </a:r>
          </a:p>
        </p:txBody>
      </p:sp>
      <p:graphicFrame>
        <p:nvGraphicFramePr>
          <p:cNvPr id="29" name="4 Diagrama">
            <a:extLst>
              <a:ext uri="{FF2B5EF4-FFF2-40B4-BE49-F238E27FC236}">
                <a16:creationId xmlns="" xmlns:a16="http://schemas.microsoft.com/office/drawing/2014/main" id="{F95A9053-EA88-4550-8839-B16A34B4F1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7225700"/>
              </p:ext>
            </p:extLst>
          </p:nvPr>
        </p:nvGraphicFramePr>
        <p:xfrm>
          <a:off x="4957519" y="6589313"/>
          <a:ext cx="7749562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30" name="4 Diagrama">
            <a:extLst>
              <a:ext uri="{FF2B5EF4-FFF2-40B4-BE49-F238E27FC236}">
                <a16:creationId xmlns="" xmlns:a16="http://schemas.microsoft.com/office/drawing/2014/main" id="{0F0B4E68-07B8-408C-A898-66DED695C6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153749"/>
              </p:ext>
            </p:extLst>
          </p:nvPr>
        </p:nvGraphicFramePr>
        <p:xfrm>
          <a:off x="4983435" y="7687239"/>
          <a:ext cx="7749562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sp>
        <p:nvSpPr>
          <p:cNvPr id="33" name="Rectángulo 32">
            <a:extLst>
              <a:ext uri="{FF2B5EF4-FFF2-40B4-BE49-F238E27FC236}">
                <a16:creationId xmlns="" xmlns:a16="http://schemas.microsoft.com/office/drawing/2014/main" id="{5ED693AD-D27E-4F58-A65E-32FE7CA4338D}"/>
              </a:ext>
            </a:extLst>
          </p:cNvPr>
          <p:cNvSpPr/>
          <p:nvPr/>
        </p:nvSpPr>
        <p:spPr>
          <a:xfrm>
            <a:off x="-33608" y="1205632"/>
            <a:ext cx="469767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2200" dirty="0"/>
              <a:t>INSTALAR “COMISION DE TRANSFORMACION Y FORTALECIMIENTO ADMINISTRATIVO”</a:t>
            </a:r>
          </a:p>
        </p:txBody>
      </p:sp>
    </p:spTree>
    <p:extLst>
      <p:ext uri="{BB962C8B-B14F-4D97-AF65-F5344CB8AC3E}">
        <p14:creationId xmlns:p14="http://schemas.microsoft.com/office/powerpoint/2010/main" val="464777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4 Diagrama">
            <a:extLst>
              <a:ext uri="{FF2B5EF4-FFF2-40B4-BE49-F238E27FC236}">
                <a16:creationId xmlns="" xmlns:a16="http://schemas.microsoft.com/office/drawing/2014/main" id="{AE937F0F-5939-4672-9C44-05E3201145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586199"/>
              </p:ext>
            </p:extLst>
          </p:nvPr>
        </p:nvGraphicFramePr>
        <p:xfrm>
          <a:off x="5065988" y="665063"/>
          <a:ext cx="4853595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7" name="15 Tabla">
            <a:extLst>
              <a:ext uri="{FF2B5EF4-FFF2-40B4-BE49-F238E27FC236}">
                <a16:creationId xmlns="" xmlns:a16="http://schemas.microsoft.com/office/drawing/2014/main" id="{3948C8F5-937E-44C0-8D36-C386F3A14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78371"/>
              </p:ext>
            </p:extLst>
          </p:nvPr>
        </p:nvGraphicFramePr>
        <p:xfrm>
          <a:off x="4961978" y="9084892"/>
          <a:ext cx="7417953" cy="5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6874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3339">
                  <a:extLst>
                    <a:ext uri="{9D8B030D-6E8A-4147-A177-3AD203B41FA5}">
                      <a16:colId xmlns="" xmlns:a16="http://schemas.microsoft.com/office/drawing/2014/main" val="863942497"/>
                    </a:ext>
                  </a:extLst>
                </a:gridCol>
              </a:tblGrid>
              <a:tr h="526645"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2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3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4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5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6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7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8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9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10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11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18 CuadroTexto">
            <a:extLst>
              <a:ext uri="{FF2B5EF4-FFF2-40B4-BE49-F238E27FC236}">
                <a16:creationId xmlns="" xmlns:a16="http://schemas.microsoft.com/office/drawing/2014/main" id="{18D1D07E-58F0-43B9-9B9A-617C4959382B}"/>
              </a:ext>
            </a:extLst>
          </p:cNvPr>
          <p:cNvSpPr txBox="1"/>
          <p:nvPr/>
        </p:nvSpPr>
        <p:spPr>
          <a:xfrm>
            <a:off x="12691195" y="9120086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SEMANAS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="" xmlns:a16="http://schemas.microsoft.com/office/drawing/2014/main" id="{78449EF0-7DD9-40DB-9F09-94B29AC1E696}"/>
              </a:ext>
            </a:extLst>
          </p:cNvPr>
          <p:cNvSpPr txBox="1"/>
          <p:nvPr/>
        </p:nvSpPr>
        <p:spPr>
          <a:xfrm>
            <a:off x="988963" y="701576"/>
            <a:ext cx="15652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sz="1800" dirty="0"/>
              <a:t>VALIDAR </a:t>
            </a:r>
          </a:p>
          <a:p>
            <a:pPr algn="ctr"/>
            <a:r>
              <a:rPr lang="es-CR" sz="1800" dirty="0"/>
              <a:t>REGLAMENTO </a:t>
            </a:r>
          </a:p>
          <a:p>
            <a:pPr algn="ctr"/>
            <a:r>
              <a:rPr lang="es-CR" sz="1800" dirty="0"/>
              <a:t>PROPUESTO</a:t>
            </a:r>
          </a:p>
        </p:txBody>
      </p:sp>
      <p:graphicFrame>
        <p:nvGraphicFramePr>
          <p:cNvPr id="43" name="Tabla 42">
            <a:extLst>
              <a:ext uri="{FF2B5EF4-FFF2-40B4-BE49-F238E27FC236}">
                <a16:creationId xmlns="" xmlns:a16="http://schemas.microsoft.com/office/drawing/2014/main" id="{8E541452-14BF-4968-B179-CC0F36951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365438"/>
              </p:ext>
            </p:extLst>
          </p:nvPr>
        </p:nvGraphicFramePr>
        <p:xfrm>
          <a:off x="4985204" y="9605416"/>
          <a:ext cx="73947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417">
                  <a:extLst>
                    <a:ext uri="{9D8B030D-6E8A-4147-A177-3AD203B41FA5}">
                      <a16:colId xmlns="" xmlns:a16="http://schemas.microsoft.com/office/drawing/2014/main" val="3353467035"/>
                    </a:ext>
                  </a:extLst>
                </a:gridCol>
                <a:gridCol w="3027862">
                  <a:extLst>
                    <a:ext uri="{9D8B030D-6E8A-4147-A177-3AD203B41FA5}">
                      <a16:colId xmlns="" xmlns:a16="http://schemas.microsoft.com/office/drawing/2014/main" val="917548717"/>
                    </a:ext>
                  </a:extLst>
                </a:gridCol>
                <a:gridCol w="2957447">
                  <a:extLst>
                    <a:ext uri="{9D8B030D-6E8A-4147-A177-3AD203B41FA5}">
                      <a16:colId xmlns="" xmlns:a16="http://schemas.microsoft.com/office/drawing/2014/main" val="13749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junio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julio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agosto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9129685"/>
                  </a:ext>
                </a:extLst>
              </a:tr>
            </a:tbl>
          </a:graphicData>
        </a:graphic>
      </p:graphicFrame>
      <p:sp>
        <p:nvSpPr>
          <p:cNvPr id="44" name="18 CuadroTexto">
            <a:extLst>
              <a:ext uri="{FF2B5EF4-FFF2-40B4-BE49-F238E27FC236}">
                <a16:creationId xmlns="" xmlns:a16="http://schemas.microsoft.com/office/drawing/2014/main" id="{8A4BF8C3-13EB-4758-8907-1978777A469D}"/>
              </a:ext>
            </a:extLst>
          </p:cNvPr>
          <p:cNvSpPr txBox="1"/>
          <p:nvPr/>
        </p:nvSpPr>
        <p:spPr>
          <a:xfrm>
            <a:off x="12691195" y="9596390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MESES</a:t>
            </a:r>
          </a:p>
        </p:txBody>
      </p:sp>
      <p:cxnSp>
        <p:nvCxnSpPr>
          <p:cNvPr id="45" name="23 Conector recto">
            <a:extLst>
              <a:ext uri="{FF2B5EF4-FFF2-40B4-BE49-F238E27FC236}">
                <a16:creationId xmlns="" xmlns:a16="http://schemas.microsoft.com/office/drawing/2014/main" id="{2DB66CF6-AFA7-453C-A1C5-5F16297B9C1E}"/>
              </a:ext>
            </a:extLst>
          </p:cNvPr>
          <p:cNvCxnSpPr>
            <a:cxnSpLocks/>
          </p:cNvCxnSpPr>
          <p:nvPr/>
        </p:nvCxnSpPr>
        <p:spPr>
          <a:xfrm flipV="1">
            <a:off x="11329915" y="180822"/>
            <a:ext cx="0" cy="88783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Rectángulo 65">
            <a:extLst>
              <a:ext uri="{FF2B5EF4-FFF2-40B4-BE49-F238E27FC236}">
                <a16:creationId xmlns="" xmlns:a16="http://schemas.microsoft.com/office/drawing/2014/main" id="{73A4ECBE-EC96-4780-9EBF-61CBC7E27917}"/>
              </a:ext>
            </a:extLst>
          </p:cNvPr>
          <p:cNvSpPr/>
          <p:nvPr/>
        </p:nvSpPr>
        <p:spPr>
          <a:xfrm>
            <a:off x="17786" y="2285752"/>
            <a:ext cx="35075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800" dirty="0"/>
              <a:t>INSTALAR “COMISION DE TRANSFORMACION Y FORTALECIMIENTO ADMINISTRATIVO”</a:t>
            </a:r>
          </a:p>
        </p:txBody>
      </p:sp>
      <p:grpSp>
        <p:nvGrpSpPr>
          <p:cNvPr id="69" name="Grupo 68">
            <a:extLst>
              <a:ext uri="{FF2B5EF4-FFF2-40B4-BE49-F238E27FC236}">
                <a16:creationId xmlns="" xmlns:a16="http://schemas.microsoft.com/office/drawing/2014/main" id="{FE7B3B68-D15F-4744-A4F3-F253020B812E}"/>
              </a:ext>
            </a:extLst>
          </p:cNvPr>
          <p:cNvGrpSpPr/>
          <p:nvPr/>
        </p:nvGrpSpPr>
        <p:grpSpPr>
          <a:xfrm>
            <a:off x="4985204" y="2320403"/>
            <a:ext cx="7723645" cy="1405509"/>
            <a:chOff x="4985204" y="1020470"/>
            <a:chExt cx="7723645" cy="1405509"/>
          </a:xfrm>
        </p:grpSpPr>
        <p:sp>
          <p:nvSpPr>
            <p:cNvPr id="70" name="Flecha: a la derecha con muesca 69">
              <a:extLst>
                <a:ext uri="{FF2B5EF4-FFF2-40B4-BE49-F238E27FC236}">
                  <a16:creationId xmlns="" xmlns:a16="http://schemas.microsoft.com/office/drawing/2014/main" id="{1275ED86-B37C-4337-859F-CC5E32FBF438}"/>
                </a:ext>
              </a:extLst>
            </p:cNvPr>
            <p:cNvSpPr/>
            <p:nvPr/>
          </p:nvSpPr>
          <p:spPr>
            <a:xfrm>
              <a:off x="4985204" y="1442545"/>
              <a:ext cx="7723645" cy="562766"/>
            </a:xfrm>
            <a:prstGeom prst="notched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Forma libre: forma 70">
              <a:extLst>
                <a:ext uri="{FF2B5EF4-FFF2-40B4-BE49-F238E27FC236}">
                  <a16:creationId xmlns="" xmlns:a16="http://schemas.microsoft.com/office/drawing/2014/main" id="{50EE1A58-70CB-4C3E-89F5-FDDBF7FF56E2}"/>
                </a:ext>
              </a:extLst>
            </p:cNvPr>
            <p:cNvSpPr/>
            <p:nvPr/>
          </p:nvSpPr>
          <p:spPr>
            <a:xfrm>
              <a:off x="4985204" y="1020470"/>
              <a:ext cx="1515086" cy="562766"/>
            </a:xfrm>
            <a:custGeom>
              <a:avLst/>
              <a:gdLst>
                <a:gd name="connsiteX0" fmla="*/ 0 w 1515086"/>
                <a:gd name="connsiteY0" fmla="*/ 0 h 562766"/>
                <a:gd name="connsiteX1" fmla="*/ 1515086 w 1515086"/>
                <a:gd name="connsiteY1" fmla="*/ 0 h 562766"/>
                <a:gd name="connsiteX2" fmla="*/ 1515086 w 1515086"/>
                <a:gd name="connsiteY2" fmla="*/ 562766 h 562766"/>
                <a:gd name="connsiteX3" fmla="*/ 0 w 1515086"/>
                <a:gd name="connsiteY3" fmla="*/ 562766 h 562766"/>
                <a:gd name="connsiteX4" fmla="*/ 0 w 1515086"/>
                <a:gd name="connsiteY4" fmla="*/ 0 h 56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5086" h="562766">
                  <a:moveTo>
                    <a:pt x="0" y="0"/>
                  </a:moveTo>
                  <a:lnTo>
                    <a:pt x="1515086" y="0"/>
                  </a:lnTo>
                  <a:lnTo>
                    <a:pt x="1515086" y="562766"/>
                  </a:lnTo>
                  <a:lnTo>
                    <a:pt x="0" y="5627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71120" rIns="71120" bIns="71120" numCol="1" spcCol="1270" anchor="b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R" sz="1000" kern="1200" dirty="0"/>
                <a:t>DE EN BORRADOR FINAL -VGA/MINAE/ CNA</a:t>
              </a:r>
            </a:p>
          </p:txBody>
        </p:sp>
        <p:sp>
          <p:nvSpPr>
            <p:cNvPr id="72" name="Elipse 71">
              <a:extLst>
                <a:ext uri="{FF2B5EF4-FFF2-40B4-BE49-F238E27FC236}">
                  <a16:creationId xmlns="" xmlns:a16="http://schemas.microsoft.com/office/drawing/2014/main" id="{4E415552-8DE2-453D-B5F0-EF94521CE829}"/>
                </a:ext>
              </a:extLst>
            </p:cNvPr>
            <p:cNvSpPr/>
            <p:nvPr/>
          </p:nvSpPr>
          <p:spPr>
            <a:xfrm>
              <a:off x="5566399" y="1624141"/>
              <a:ext cx="140691" cy="1406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Forma libre: forma 72">
              <a:extLst>
                <a:ext uri="{FF2B5EF4-FFF2-40B4-BE49-F238E27FC236}">
                  <a16:creationId xmlns="" xmlns:a16="http://schemas.microsoft.com/office/drawing/2014/main" id="{38DFDCCA-2ADD-40D6-930E-EC99F42EEF22}"/>
                </a:ext>
              </a:extLst>
            </p:cNvPr>
            <p:cNvSpPr/>
            <p:nvPr/>
          </p:nvSpPr>
          <p:spPr>
            <a:xfrm>
              <a:off x="5430827" y="1863213"/>
              <a:ext cx="1824609" cy="562766"/>
            </a:xfrm>
            <a:custGeom>
              <a:avLst/>
              <a:gdLst>
                <a:gd name="connsiteX0" fmla="*/ 0 w 1824609"/>
                <a:gd name="connsiteY0" fmla="*/ 0 h 562766"/>
                <a:gd name="connsiteX1" fmla="*/ 1824609 w 1824609"/>
                <a:gd name="connsiteY1" fmla="*/ 0 h 562766"/>
                <a:gd name="connsiteX2" fmla="*/ 1824609 w 1824609"/>
                <a:gd name="connsiteY2" fmla="*/ 562766 h 562766"/>
                <a:gd name="connsiteX3" fmla="*/ 0 w 1824609"/>
                <a:gd name="connsiteY3" fmla="*/ 562766 h 562766"/>
                <a:gd name="connsiteX4" fmla="*/ 0 w 1824609"/>
                <a:gd name="connsiteY4" fmla="*/ 0 h 56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4609" h="562766">
                  <a:moveTo>
                    <a:pt x="0" y="0"/>
                  </a:moveTo>
                  <a:lnTo>
                    <a:pt x="1824609" y="0"/>
                  </a:lnTo>
                  <a:lnTo>
                    <a:pt x="1824609" y="562766"/>
                  </a:lnTo>
                  <a:lnTo>
                    <a:pt x="0" y="5627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78232" rIns="78232" bIns="78232" numCol="1" spcCol="1270" anchor="t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R" sz="1050" kern="1200" dirty="0"/>
                <a:t>REVISIÓN LEGAL MINAE / PRESIDENCIA/PASARLO POR CDG</a:t>
              </a:r>
              <a:endParaRPr lang="es-CR" sz="1000" kern="1200" dirty="0"/>
            </a:p>
          </p:txBody>
        </p:sp>
        <p:sp>
          <p:nvSpPr>
            <p:cNvPr id="74" name="Elipse 73">
              <a:extLst>
                <a:ext uri="{FF2B5EF4-FFF2-40B4-BE49-F238E27FC236}">
                  <a16:creationId xmlns="" xmlns:a16="http://schemas.microsoft.com/office/drawing/2014/main" id="{380F9681-6C33-45D8-A828-A1AB9A2944D4}"/>
                </a:ext>
              </a:extLst>
            </p:cNvPr>
            <p:cNvSpPr/>
            <p:nvPr/>
          </p:nvSpPr>
          <p:spPr>
            <a:xfrm>
              <a:off x="6357815" y="1609139"/>
              <a:ext cx="140691" cy="1406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Forma libre: forma 74">
              <a:extLst>
                <a:ext uri="{FF2B5EF4-FFF2-40B4-BE49-F238E27FC236}">
                  <a16:creationId xmlns="" xmlns:a16="http://schemas.microsoft.com/office/drawing/2014/main" id="{895AFA98-CF1C-4AC5-9046-4DA9F16EEDB7}"/>
                </a:ext>
              </a:extLst>
            </p:cNvPr>
            <p:cNvSpPr/>
            <p:nvPr/>
          </p:nvSpPr>
          <p:spPr>
            <a:xfrm>
              <a:off x="6947091" y="1020470"/>
              <a:ext cx="1623082" cy="562766"/>
            </a:xfrm>
            <a:custGeom>
              <a:avLst/>
              <a:gdLst>
                <a:gd name="connsiteX0" fmla="*/ 0 w 1817463"/>
                <a:gd name="connsiteY0" fmla="*/ 0 h 562766"/>
                <a:gd name="connsiteX1" fmla="*/ 1817463 w 1817463"/>
                <a:gd name="connsiteY1" fmla="*/ 0 h 562766"/>
                <a:gd name="connsiteX2" fmla="*/ 1817463 w 1817463"/>
                <a:gd name="connsiteY2" fmla="*/ 562766 h 562766"/>
                <a:gd name="connsiteX3" fmla="*/ 0 w 1817463"/>
                <a:gd name="connsiteY3" fmla="*/ 562766 h 562766"/>
                <a:gd name="connsiteX4" fmla="*/ 0 w 1817463"/>
                <a:gd name="connsiteY4" fmla="*/ 0 h 56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7463" h="562766">
                  <a:moveTo>
                    <a:pt x="0" y="0"/>
                  </a:moveTo>
                  <a:lnTo>
                    <a:pt x="1817463" y="0"/>
                  </a:lnTo>
                  <a:lnTo>
                    <a:pt x="1817463" y="562766"/>
                  </a:lnTo>
                  <a:lnTo>
                    <a:pt x="0" y="5627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71120" rIns="71120" bIns="71120" numCol="1" spcCol="1270" anchor="b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R" sz="1000" kern="1200" dirty="0"/>
                <a:t>ESTABLECIMIENTO COMISION</a:t>
              </a:r>
            </a:p>
          </p:txBody>
        </p:sp>
        <p:sp>
          <p:nvSpPr>
            <p:cNvPr id="76" name="Elipse 75">
              <a:extLst>
                <a:ext uri="{FF2B5EF4-FFF2-40B4-BE49-F238E27FC236}">
                  <a16:creationId xmlns="" xmlns:a16="http://schemas.microsoft.com/office/drawing/2014/main" id="{AE963E5C-3CD0-426C-9520-6697C40428F5}"/>
                </a:ext>
              </a:extLst>
            </p:cNvPr>
            <p:cNvSpPr/>
            <p:nvPr/>
          </p:nvSpPr>
          <p:spPr>
            <a:xfrm>
              <a:off x="7727736" y="1609139"/>
              <a:ext cx="140691" cy="1406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8" name="CuadroTexto 67">
            <a:extLst>
              <a:ext uri="{FF2B5EF4-FFF2-40B4-BE49-F238E27FC236}">
                <a16:creationId xmlns="" xmlns:a16="http://schemas.microsoft.com/office/drawing/2014/main" id="{99745D00-CF52-45E2-8723-75C4D783520D}"/>
              </a:ext>
            </a:extLst>
          </p:cNvPr>
          <p:cNvSpPr txBox="1"/>
          <p:nvPr/>
        </p:nvSpPr>
        <p:spPr>
          <a:xfrm>
            <a:off x="13290044" y="2613021"/>
            <a:ext cx="1313874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9  - 12 MESES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="" xmlns:a16="http://schemas.microsoft.com/office/drawing/2014/main" id="{A8E070B8-7825-439F-A3C0-8A272F31D41E}"/>
              </a:ext>
            </a:extLst>
          </p:cNvPr>
          <p:cNvSpPr/>
          <p:nvPr/>
        </p:nvSpPr>
        <p:spPr>
          <a:xfrm>
            <a:off x="62805" y="4405420"/>
            <a:ext cx="3417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800" dirty="0"/>
              <a:t>REESTABLECER </a:t>
            </a:r>
          </a:p>
          <a:p>
            <a:pPr algn="ctr"/>
            <a:r>
              <a:rPr lang="es-CR" sz="1800" dirty="0"/>
              <a:t>COMISION</a:t>
            </a:r>
          </a:p>
          <a:p>
            <a:pPr algn="ctr"/>
            <a:r>
              <a:rPr lang="es-CR" sz="1800" dirty="0"/>
              <a:t> MIXTA MINAE</a:t>
            </a:r>
          </a:p>
        </p:txBody>
      </p:sp>
      <p:graphicFrame>
        <p:nvGraphicFramePr>
          <p:cNvPr id="78" name="12 Diagrama">
            <a:extLst>
              <a:ext uri="{FF2B5EF4-FFF2-40B4-BE49-F238E27FC236}">
                <a16:creationId xmlns="" xmlns:a16="http://schemas.microsoft.com/office/drawing/2014/main" id="{54657A9A-A824-4665-9FAB-785E470591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8219848"/>
              </p:ext>
            </p:extLst>
          </p:nvPr>
        </p:nvGraphicFramePr>
        <p:xfrm>
          <a:off x="4914331" y="4076218"/>
          <a:ext cx="8044778" cy="1449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9" name="CuadroTexto 78">
            <a:extLst>
              <a:ext uri="{FF2B5EF4-FFF2-40B4-BE49-F238E27FC236}">
                <a16:creationId xmlns="" xmlns:a16="http://schemas.microsoft.com/office/drawing/2014/main" id="{BBD160AA-CAC8-4B7D-ACB0-AAC85230FCA0}"/>
              </a:ext>
            </a:extLst>
          </p:cNvPr>
          <p:cNvSpPr txBox="1"/>
          <p:nvPr/>
        </p:nvSpPr>
        <p:spPr>
          <a:xfrm>
            <a:off x="13059952" y="4605475"/>
            <a:ext cx="1567554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PERMANENTE</a:t>
            </a:r>
          </a:p>
        </p:txBody>
      </p:sp>
      <p:sp>
        <p:nvSpPr>
          <p:cNvPr id="80" name="Rectángulo 79">
            <a:extLst>
              <a:ext uri="{FF2B5EF4-FFF2-40B4-BE49-F238E27FC236}">
                <a16:creationId xmlns="" xmlns:a16="http://schemas.microsoft.com/office/drawing/2014/main" id="{BB5D8D8E-06CF-4CF5-A644-8A3CE5A03AC6}"/>
              </a:ext>
            </a:extLst>
          </p:cNvPr>
          <p:cNvSpPr/>
          <p:nvPr/>
        </p:nvSpPr>
        <p:spPr>
          <a:xfrm>
            <a:off x="771873" y="6250634"/>
            <a:ext cx="1999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800" dirty="0"/>
              <a:t>CAMBIO COMPLETO </a:t>
            </a:r>
          </a:p>
          <a:p>
            <a:pPr algn="ctr"/>
            <a:r>
              <a:rPr lang="es-CR" sz="1800" dirty="0"/>
              <a:t>PLENARIA</a:t>
            </a:r>
          </a:p>
        </p:txBody>
      </p:sp>
      <p:graphicFrame>
        <p:nvGraphicFramePr>
          <p:cNvPr id="81" name="12 Diagrama">
            <a:extLst>
              <a:ext uri="{FF2B5EF4-FFF2-40B4-BE49-F238E27FC236}">
                <a16:creationId xmlns="" xmlns:a16="http://schemas.microsoft.com/office/drawing/2014/main" id="{2481D16A-1B52-4C06-9AF5-C084399D8C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8462226"/>
              </p:ext>
            </p:extLst>
          </p:nvPr>
        </p:nvGraphicFramePr>
        <p:xfrm>
          <a:off x="4983435" y="5948426"/>
          <a:ext cx="8044778" cy="1449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2" name="CuadroTexto 81">
            <a:extLst>
              <a:ext uri="{FF2B5EF4-FFF2-40B4-BE49-F238E27FC236}">
                <a16:creationId xmlns="" xmlns:a16="http://schemas.microsoft.com/office/drawing/2014/main" id="{1A1C04DB-00BC-4304-9A4D-3EE8DBB84C07}"/>
              </a:ext>
            </a:extLst>
          </p:cNvPr>
          <p:cNvSpPr txBox="1"/>
          <p:nvPr/>
        </p:nvSpPr>
        <p:spPr>
          <a:xfrm>
            <a:off x="13094591" y="6463799"/>
            <a:ext cx="1567554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CR" sz="1800" dirty="0">
                <a:solidFill>
                  <a:schemeClr val="bg1"/>
                </a:solidFill>
              </a:rPr>
              <a:t>PERMANENTE</a:t>
            </a:r>
          </a:p>
        </p:txBody>
      </p:sp>
    </p:spTree>
    <p:extLst>
      <p:ext uri="{BB962C8B-B14F-4D97-AF65-F5344CB8AC3E}">
        <p14:creationId xmlns:p14="http://schemas.microsoft.com/office/powerpoint/2010/main" val="322321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4" grpId="0">
        <p:bldAsOne/>
      </p:bldGraphic>
      <p:bldGraphic spid="34" grpId="1">
        <p:bldAsOne/>
      </p:bldGraphic>
      <p:bldP spid="42" grpId="0"/>
      <p:bldP spid="42" grpId="1"/>
      <p:bldP spid="66" grpId="0"/>
      <p:bldP spid="66" grpId="1"/>
      <p:bldP spid="66" grpId="2"/>
      <p:bldP spid="68" grpId="0" animBg="1"/>
      <p:bldP spid="68" grpId="1" animBg="1"/>
      <p:bldP spid="68" grpId="2" animBg="1"/>
      <p:bldP spid="77" grpId="0"/>
      <p:bldP spid="77" grpId="1"/>
      <p:bldGraphic spid="78" grpId="0">
        <p:bldAsOne/>
      </p:bldGraphic>
      <p:bldGraphic spid="78" grpId="1">
        <p:bldAsOne/>
      </p:bldGraphic>
      <p:bldP spid="79" grpId="1" animBg="1"/>
      <p:bldP spid="80" grpId="0"/>
      <p:bldGraphic spid="81" grpId="0">
        <p:bldAsOne/>
      </p:bldGraphic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5 Tabla">
            <a:extLst>
              <a:ext uri="{FF2B5EF4-FFF2-40B4-BE49-F238E27FC236}">
                <a16:creationId xmlns="" xmlns:a16="http://schemas.microsoft.com/office/drawing/2014/main" id="{9B2C1FD2-4920-43F7-B492-17314996D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57384"/>
              </p:ext>
            </p:extLst>
          </p:nvPr>
        </p:nvGraphicFramePr>
        <p:xfrm>
          <a:off x="4961978" y="9084892"/>
          <a:ext cx="7417953" cy="53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3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983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078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6874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3339">
                  <a:extLst>
                    <a:ext uri="{9D8B030D-6E8A-4147-A177-3AD203B41FA5}">
                      <a16:colId xmlns="" xmlns:a16="http://schemas.microsoft.com/office/drawing/2014/main" val="863942497"/>
                    </a:ext>
                  </a:extLst>
                </a:gridCol>
              </a:tblGrid>
              <a:tr h="526645"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2</a:t>
                      </a:r>
                    </a:p>
                  </a:txBody>
                  <a:tcPr marT="52665" marB="52665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3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4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5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6</a:t>
                      </a:r>
                    </a:p>
                  </a:txBody>
                  <a:tcPr marT="52665" marB="52665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7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8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9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10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2800" dirty="0"/>
                        <a:t>11</a:t>
                      </a:r>
                    </a:p>
                  </a:txBody>
                  <a:tcPr marT="52665" marB="52665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18 CuadroTexto">
            <a:extLst>
              <a:ext uri="{FF2B5EF4-FFF2-40B4-BE49-F238E27FC236}">
                <a16:creationId xmlns="" xmlns:a16="http://schemas.microsoft.com/office/drawing/2014/main" id="{67BA360F-1A00-4A81-94FB-50A655FB8A6C}"/>
              </a:ext>
            </a:extLst>
          </p:cNvPr>
          <p:cNvSpPr txBox="1"/>
          <p:nvPr/>
        </p:nvSpPr>
        <p:spPr>
          <a:xfrm>
            <a:off x="12691195" y="9120086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SEMANAS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0E7DB302-0E30-431B-9375-7F6AA7201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41471"/>
              </p:ext>
            </p:extLst>
          </p:nvPr>
        </p:nvGraphicFramePr>
        <p:xfrm>
          <a:off x="4985204" y="9605416"/>
          <a:ext cx="73947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417">
                  <a:extLst>
                    <a:ext uri="{9D8B030D-6E8A-4147-A177-3AD203B41FA5}">
                      <a16:colId xmlns="" xmlns:a16="http://schemas.microsoft.com/office/drawing/2014/main" val="3353467035"/>
                    </a:ext>
                  </a:extLst>
                </a:gridCol>
                <a:gridCol w="3027862">
                  <a:extLst>
                    <a:ext uri="{9D8B030D-6E8A-4147-A177-3AD203B41FA5}">
                      <a16:colId xmlns="" xmlns:a16="http://schemas.microsoft.com/office/drawing/2014/main" val="917548717"/>
                    </a:ext>
                  </a:extLst>
                </a:gridCol>
                <a:gridCol w="2957447">
                  <a:extLst>
                    <a:ext uri="{9D8B030D-6E8A-4147-A177-3AD203B41FA5}">
                      <a16:colId xmlns="" xmlns:a16="http://schemas.microsoft.com/office/drawing/2014/main" val="13749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junio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julio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/>
                        <a:t>agosto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9129685"/>
                  </a:ext>
                </a:extLst>
              </a:tr>
            </a:tbl>
          </a:graphicData>
        </a:graphic>
      </p:graphicFrame>
      <p:sp>
        <p:nvSpPr>
          <p:cNvPr id="5" name="18 CuadroTexto">
            <a:extLst>
              <a:ext uri="{FF2B5EF4-FFF2-40B4-BE49-F238E27FC236}">
                <a16:creationId xmlns="" xmlns:a16="http://schemas.microsoft.com/office/drawing/2014/main" id="{69C9398A-9DD9-4628-88A8-6063E4A29188}"/>
              </a:ext>
            </a:extLst>
          </p:cNvPr>
          <p:cNvSpPr txBox="1"/>
          <p:nvPr/>
        </p:nvSpPr>
        <p:spPr>
          <a:xfrm>
            <a:off x="12691195" y="9596390"/>
            <a:ext cx="1824979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dirty="0">
                <a:solidFill>
                  <a:schemeClr val="bg1"/>
                </a:solidFill>
              </a:rPr>
              <a:t>MESES</a:t>
            </a:r>
          </a:p>
        </p:txBody>
      </p:sp>
      <p:cxnSp>
        <p:nvCxnSpPr>
          <p:cNvPr id="7" name="23 Conector recto">
            <a:extLst>
              <a:ext uri="{FF2B5EF4-FFF2-40B4-BE49-F238E27FC236}">
                <a16:creationId xmlns="" xmlns:a16="http://schemas.microsoft.com/office/drawing/2014/main" id="{7A6A27DA-1076-4350-9B36-12682967CC7F}"/>
              </a:ext>
            </a:extLst>
          </p:cNvPr>
          <p:cNvCxnSpPr>
            <a:cxnSpLocks/>
          </p:cNvCxnSpPr>
          <p:nvPr/>
        </p:nvCxnSpPr>
        <p:spPr>
          <a:xfrm flipV="1">
            <a:off x="11251034" y="180822"/>
            <a:ext cx="0" cy="88783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CC6D582C-F183-4199-8B65-319BF09A149B}"/>
              </a:ext>
            </a:extLst>
          </p:cNvPr>
          <p:cNvSpPr/>
          <p:nvPr/>
        </p:nvSpPr>
        <p:spPr>
          <a:xfrm>
            <a:off x="89794" y="989608"/>
            <a:ext cx="2826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800" dirty="0"/>
              <a:t>DECRETO</a:t>
            </a:r>
          </a:p>
          <a:p>
            <a:pPr algn="ctr"/>
            <a:r>
              <a:rPr lang="es-CR" sz="1800" dirty="0"/>
              <a:t>EVALUACION </a:t>
            </a:r>
          </a:p>
          <a:p>
            <a:pPr algn="ctr"/>
            <a:r>
              <a:rPr lang="es-CR" sz="1800" dirty="0"/>
              <a:t>AMBIENTAL </a:t>
            </a:r>
          </a:p>
          <a:p>
            <a:pPr algn="ctr"/>
            <a:r>
              <a:rPr lang="es-CR" sz="1800" dirty="0"/>
              <a:t>ESTRATEGICA</a:t>
            </a:r>
          </a:p>
        </p:txBody>
      </p:sp>
      <p:graphicFrame>
        <p:nvGraphicFramePr>
          <p:cNvPr id="11" name="4 Diagrama">
            <a:extLst>
              <a:ext uri="{FF2B5EF4-FFF2-40B4-BE49-F238E27FC236}">
                <a16:creationId xmlns="" xmlns:a16="http://schemas.microsoft.com/office/drawing/2014/main" id="{E6EF64EC-9519-4FE3-865E-9E93C2F03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0908878"/>
              </p:ext>
            </p:extLst>
          </p:nvPr>
        </p:nvGraphicFramePr>
        <p:xfrm>
          <a:off x="4985204" y="1001860"/>
          <a:ext cx="7903250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547CE11A-8697-4BEB-9E78-F94785DBE19A}"/>
              </a:ext>
            </a:extLst>
          </p:cNvPr>
          <p:cNvSpPr txBox="1"/>
          <p:nvPr/>
        </p:nvSpPr>
        <p:spPr>
          <a:xfrm>
            <a:off x="13076936" y="1503159"/>
            <a:ext cx="1567554" cy="338554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1"/>
                </a:solidFill>
              </a:rPr>
              <a:t>PERMANENTE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D75BE62D-90DD-4C5F-AB42-022272A5AA7E}"/>
              </a:ext>
            </a:extLst>
          </p:cNvPr>
          <p:cNvSpPr/>
          <p:nvPr/>
        </p:nvSpPr>
        <p:spPr>
          <a:xfrm>
            <a:off x="639114" y="3677711"/>
            <a:ext cx="1728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800" dirty="0"/>
              <a:t>EVALUACION HISTORICA </a:t>
            </a:r>
          </a:p>
          <a:p>
            <a:pPr algn="ctr"/>
            <a:r>
              <a:rPr lang="es-CR" sz="1800" dirty="0"/>
              <a:t>IMPACTO DE SETENA</a:t>
            </a:r>
          </a:p>
        </p:txBody>
      </p:sp>
      <p:graphicFrame>
        <p:nvGraphicFramePr>
          <p:cNvPr id="18" name="4 Diagrama">
            <a:extLst>
              <a:ext uri="{FF2B5EF4-FFF2-40B4-BE49-F238E27FC236}">
                <a16:creationId xmlns="" xmlns:a16="http://schemas.microsoft.com/office/drawing/2014/main" id="{24D1493F-809F-48B9-A447-09DE8FC0B2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879762"/>
              </p:ext>
            </p:extLst>
          </p:nvPr>
        </p:nvGraphicFramePr>
        <p:xfrm>
          <a:off x="4936062" y="3613156"/>
          <a:ext cx="7749562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4B48355C-5662-464E-BCF4-934366672C5D}"/>
              </a:ext>
            </a:extLst>
          </p:cNvPr>
          <p:cNvSpPr/>
          <p:nvPr/>
        </p:nvSpPr>
        <p:spPr>
          <a:xfrm>
            <a:off x="492071" y="5970248"/>
            <a:ext cx="20222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800" dirty="0"/>
              <a:t>EVALUACION MODELO </a:t>
            </a:r>
          </a:p>
          <a:p>
            <a:pPr algn="ctr"/>
            <a:r>
              <a:rPr lang="es-CR" sz="1800" dirty="0"/>
              <a:t>APM / SETENA</a:t>
            </a:r>
          </a:p>
        </p:txBody>
      </p:sp>
      <p:graphicFrame>
        <p:nvGraphicFramePr>
          <p:cNvPr id="21" name="4 Diagrama">
            <a:extLst>
              <a:ext uri="{FF2B5EF4-FFF2-40B4-BE49-F238E27FC236}">
                <a16:creationId xmlns="" xmlns:a16="http://schemas.microsoft.com/office/drawing/2014/main" id="{87089BE1-71C7-4D74-99F8-7CCA710DD6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0726100"/>
              </p:ext>
            </p:extLst>
          </p:nvPr>
        </p:nvGraphicFramePr>
        <p:xfrm>
          <a:off x="4869624" y="5738355"/>
          <a:ext cx="7749562" cy="137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672753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Graphic spid="11" grpId="0">
        <p:bldAsOne/>
      </p:bldGraphic>
      <p:bldGraphic spid="11" grpId="1">
        <p:bldAsOne/>
      </p:bldGraphic>
      <p:bldP spid="12" grpId="0" animBg="1"/>
      <p:bldP spid="12" grpId="1" animBg="1"/>
      <p:bldP spid="17" grpId="0"/>
      <p:bldP spid="17" grpId="1"/>
      <p:bldGraphic spid="18" grpId="0">
        <p:bldAsOne/>
      </p:bldGraphic>
      <p:bldGraphic spid="18" grpId="1">
        <p:bldAsOne/>
      </p:bldGraphic>
      <p:bldP spid="20" grpId="0"/>
      <p:bldP spid="20" grpId="1"/>
      <p:bldGraphic spid="21" grpId="0">
        <p:bldAsOne/>
      </p:bldGraphic>
      <p:bldGraphic spid="21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xmlns="" id="{18F2EAB2-1E14-4B32-A2A8-6C1BAFDA5B18}"/>
              </a:ext>
            </a:extLst>
          </p:cNvPr>
          <p:cNvCxnSpPr>
            <a:stCxn id="4" idx="2"/>
          </p:cNvCxnSpPr>
          <p:nvPr/>
        </p:nvCxnSpPr>
        <p:spPr>
          <a:xfrm>
            <a:off x="2862102" y="4625142"/>
            <a:ext cx="0" cy="2714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xmlns="" id="{52B22A39-96A7-4D86-82EA-B24AF0E27319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7574434" y="1829897"/>
            <a:ext cx="0" cy="6111388"/>
          </a:xfrm>
          <a:prstGeom prst="straightConnector1">
            <a:avLst/>
          </a:prstGeom>
          <a:ln w="79375">
            <a:solidFill>
              <a:schemeClr val="accent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494950A-AB44-4A0F-BD0F-23A2DEE6BCAD}"/>
              </a:ext>
            </a:extLst>
          </p:cNvPr>
          <p:cNvSpPr txBox="1"/>
          <p:nvPr/>
        </p:nvSpPr>
        <p:spPr>
          <a:xfrm>
            <a:off x="1673970" y="3978811"/>
            <a:ext cx="2376264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R" sz="3600" dirty="0">
                <a:solidFill>
                  <a:schemeClr val="bg1"/>
                </a:solidFill>
              </a:rPr>
              <a:t>MINAE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DC7BADD-AA64-477C-B972-771C868A18D4}"/>
              </a:ext>
            </a:extLst>
          </p:cNvPr>
          <p:cNvSpPr txBox="1"/>
          <p:nvPr/>
        </p:nvSpPr>
        <p:spPr>
          <a:xfrm>
            <a:off x="5324184" y="629568"/>
            <a:ext cx="4500500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R" sz="3600" dirty="0">
                <a:solidFill>
                  <a:schemeClr val="bg1"/>
                </a:solidFill>
              </a:rPr>
              <a:t>CONSEJO NACIONAL </a:t>
            </a:r>
            <a:r>
              <a:rPr lang="es-CR" sz="3600" dirty="0" smtClean="0">
                <a:solidFill>
                  <a:schemeClr val="bg1"/>
                </a:solidFill>
              </a:rPr>
              <a:t>AMBIENTAL</a:t>
            </a:r>
            <a:endParaRPr lang="es-CR" sz="36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E8907EE-54C4-4321-B292-8B1A9BBC5754}"/>
              </a:ext>
            </a:extLst>
          </p:cNvPr>
          <p:cNvSpPr txBox="1"/>
          <p:nvPr/>
        </p:nvSpPr>
        <p:spPr>
          <a:xfrm>
            <a:off x="11038708" y="3147814"/>
            <a:ext cx="2874569" cy="230832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R" sz="3600" dirty="0">
                <a:solidFill>
                  <a:schemeClr val="bg1"/>
                </a:solidFill>
              </a:rPr>
              <a:t>SECRETARIA TECNICA NACIONAL AMBIENTAL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A6FB6D46-152D-4AC4-9D44-D9D0112C2A94}"/>
              </a:ext>
            </a:extLst>
          </p:cNvPr>
          <p:cNvGrpSpPr/>
          <p:nvPr/>
        </p:nvGrpSpPr>
        <p:grpSpPr>
          <a:xfrm>
            <a:off x="4761930" y="4294806"/>
            <a:ext cx="5625008" cy="14341"/>
            <a:chOff x="4761930" y="4301976"/>
            <a:chExt cx="5625008" cy="14341"/>
          </a:xfrm>
        </p:grpSpPr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xmlns="" id="{5AD87D71-C14F-488F-827C-348397D498F7}"/>
                </a:ext>
              </a:extLst>
            </p:cNvPr>
            <p:cNvCxnSpPr/>
            <p:nvPr/>
          </p:nvCxnSpPr>
          <p:spPr>
            <a:xfrm>
              <a:off x="5058346" y="4316317"/>
              <a:ext cx="5328592" cy="0"/>
            </a:xfrm>
            <a:prstGeom prst="straightConnector1">
              <a:avLst/>
            </a:prstGeom>
            <a:ln w="41275" cmpd="thickThin">
              <a:prstDash val="lg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xmlns="" id="{D686905C-815B-4897-BBF4-73A7D24D86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61930" y="4301976"/>
              <a:ext cx="584448" cy="0"/>
            </a:xfrm>
            <a:prstGeom prst="straightConnector1">
              <a:avLst/>
            </a:prstGeom>
            <a:ln w="41275" cmpd="thickThin">
              <a:prstDash val="lg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57C5DF1-97B8-4BD9-A17C-CB301CCFDA33}"/>
              </a:ext>
            </a:extLst>
          </p:cNvPr>
          <p:cNvSpPr txBox="1"/>
          <p:nvPr/>
        </p:nvSpPr>
        <p:spPr>
          <a:xfrm>
            <a:off x="5562402" y="4552573"/>
            <a:ext cx="4062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DESCONCENTRACION MAXIMA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581E2A8-4012-48A0-BFA6-712EF98BECE9}"/>
              </a:ext>
            </a:extLst>
          </p:cNvPr>
          <p:cNvSpPr txBox="1"/>
          <p:nvPr/>
        </p:nvSpPr>
        <p:spPr>
          <a:xfrm>
            <a:off x="5202362" y="3650489"/>
            <a:ext cx="4607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VINCULO OPERATIVO TRADICIONAL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77FDA5F5-9AB4-4D04-99A1-266FB0E6BE0A}"/>
              </a:ext>
            </a:extLst>
          </p:cNvPr>
          <p:cNvSpPr txBox="1"/>
          <p:nvPr/>
        </p:nvSpPr>
        <p:spPr>
          <a:xfrm>
            <a:off x="1673970" y="5719998"/>
            <a:ext cx="2304256" cy="1200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R" dirty="0"/>
              <a:t>COMISION MIXTA DE SETENA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33F10953-47DA-460F-AA02-E006B6C035BB}"/>
              </a:ext>
            </a:extLst>
          </p:cNvPr>
          <p:cNvSpPr txBox="1"/>
          <p:nvPr/>
        </p:nvSpPr>
        <p:spPr>
          <a:xfrm>
            <a:off x="1601962" y="7326312"/>
            <a:ext cx="252028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s-CR"/>
            </a:defPPr>
            <a:lvl1pPr algn="ctr"/>
          </a:lstStyle>
          <a:p>
            <a:r>
              <a:rPr lang="es-CR" dirty="0"/>
              <a:t>EN PROCESO DE ESTABLECIMIENTO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FF06205E-B2B5-4DF1-B853-93B718275FF0}"/>
              </a:ext>
            </a:extLst>
          </p:cNvPr>
          <p:cNvSpPr txBox="1"/>
          <p:nvPr/>
        </p:nvSpPr>
        <p:spPr>
          <a:xfrm>
            <a:off x="11215852" y="6739039"/>
            <a:ext cx="2520280" cy="120032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s-CR"/>
            </a:defPPr>
            <a:lvl1pPr algn="ctr"/>
          </a:lstStyle>
          <a:p>
            <a:r>
              <a:rPr lang="es-CR" dirty="0">
                <a:solidFill>
                  <a:schemeClr val="bg1"/>
                </a:solidFill>
              </a:rPr>
              <a:t>RESUELVE EXPEDIENTES DE EVALUACION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D2D00612-22F9-4206-A3C8-E41B44EC2CD9}"/>
              </a:ext>
            </a:extLst>
          </p:cNvPr>
          <p:cNvSpPr txBox="1"/>
          <p:nvPr/>
        </p:nvSpPr>
        <p:spPr>
          <a:xfrm>
            <a:off x="11287860" y="5719998"/>
            <a:ext cx="2376264" cy="83099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s-CR"/>
            </a:defPPr>
            <a:lvl1pPr algn="ctr"/>
          </a:lstStyle>
          <a:p>
            <a:r>
              <a:rPr lang="es-CR" dirty="0">
                <a:solidFill>
                  <a:schemeClr val="bg1"/>
                </a:solidFill>
              </a:rPr>
              <a:t>COMISION PLENARIA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B221F046-E74F-41AD-B1B4-1FC146D42BFC}"/>
              </a:ext>
            </a:extLst>
          </p:cNvPr>
          <p:cNvSpPr txBox="1"/>
          <p:nvPr/>
        </p:nvSpPr>
        <p:spPr>
          <a:xfrm>
            <a:off x="6066458" y="7937450"/>
            <a:ext cx="3064527" cy="156966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R"/>
            </a:defPPr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CR" sz="2400" dirty="0"/>
              <a:t>COMISION DE TRANSFORMACION Y FORTALECIMIENTO ADMINISTRATIVO</a:t>
            </a: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xmlns="" id="{E78F6207-649D-44DF-A787-8AECC79D4FD3}"/>
              </a:ext>
            </a:extLst>
          </p:cNvPr>
          <p:cNvCxnSpPr>
            <a:cxnSpLocks/>
          </p:cNvCxnSpPr>
          <p:nvPr/>
        </p:nvCxnSpPr>
        <p:spPr>
          <a:xfrm flipV="1">
            <a:off x="2862102" y="1925713"/>
            <a:ext cx="1899828" cy="1469696"/>
          </a:xfrm>
          <a:prstGeom prst="straightConnector1">
            <a:avLst/>
          </a:prstGeom>
          <a:ln w="127000" cmpd="thickThin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xmlns="" id="{F304D6EF-01B3-438A-A966-11D0B11BFD54}"/>
              </a:ext>
            </a:extLst>
          </p:cNvPr>
          <p:cNvCxnSpPr>
            <a:cxnSpLocks/>
          </p:cNvCxnSpPr>
          <p:nvPr/>
        </p:nvCxnSpPr>
        <p:spPr>
          <a:xfrm flipH="1" flipV="1">
            <a:off x="10090523" y="1709688"/>
            <a:ext cx="2120771" cy="1250083"/>
          </a:xfrm>
          <a:prstGeom prst="straightConnector1">
            <a:avLst/>
          </a:prstGeom>
          <a:ln w="127000" cmpd="thickThin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xmlns="" id="{258A4BEA-6598-4B1C-A1AD-31F43BACED17}"/>
              </a:ext>
            </a:extLst>
          </p:cNvPr>
          <p:cNvCxnSpPr/>
          <p:nvPr/>
        </p:nvCxnSpPr>
        <p:spPr>
          <a:xfrm>
            <a:off x="12523774" y="5223389"/>
            <a:ext cx="0" cy="2714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62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682</Words>
  <Application>Microsoft Macintosh PowerPoint</Application>
  <PresentationFormat>Custom</PresentationFormat>
  <Paragraphs>209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PROPUESTA DE ATENCION Y TRANSFORMACION DE SETENA</vt:lpstr>
      <vt:lpstr>¿CUAL ES LA FUNCION DE SETENA?</vt:lpstr>
      <vt:lpstr>¿Qué encontramos?</vt:lpstr>
      <vt:lpstr>ACCIONES DESARROLLADAS</vt:lpstr>
      <vt:lpstr>PERSPECTIVAS A CORTO Y MEDIANO PLAZO</vt:lpstr>
      <vt:lpstr>PowerPoint Presentation</vt:lpstr>
      <vt:lpstr>PowerPoint Presentation</vt:lpstr>
      <vt:lpstr>PowerPoint Presentation</vt:lpstr>
      <vt:lpstr>PowerPoint Presentation</vt:lpstr>
      <vt:lpstr>SETENA 2.0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</dc:creator>
  <cp:lastModifiedBy>Celeste Lopez</cp:lastModifiedBy>
  <cp:revision>58</cp:revision>
  <dcterms:created xsi:type="dcterms:W3CDTF">2011-07-23T16:55:48Z</dcterms:created>
  <dcterms:modified xsi:type="dcterms:W3CDTF">2018-07-10T15:28:12Z</dcterms:modified>
</cp:coreProperties>
</file>