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Solicitud de Rectificación de error material</a:t>
            </a:r>
            <a:endParaRPr lang="es-C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R" dirty="0" smtClean="0"/>
              <a:t>Contenido en el acuerdo del Consejo de Gobierno (Artículo 8, SE 08 de 12 nov 2015)</a:t>
            </a:r>
          </a:p>
          <a:p>
            <a:r>
              <a:rPr lang="es-CR" dirty="0" smtClean="0"/>
              <a:t>Relacionado con fecha de rige en nombramiento de un miembro de la Junta Directiva el BCCR.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19770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Error material se origina en 2012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A3 SO122 09102012: Se reelige al Sr. José Eduardo Angulo Aguilar </a:t>
            </a:r>
          </a:p>
          <a:p>
            <a:r>
              <a:rPr lang="es-CR" dirty="0" smtClean="0"/>
              <a:t>Del 08112012 al 08052019.</a:t>
            </a:r>
          </a:p>
          <a:p>
            <a:r>
              <a:rPr lang="es-CR" dirty="0" smtClean="0"/>
              <a:t>Renuncia JEAA y se nombra a William Calvo Villegas.</a:t>
            </a:r>
          </a:p>
          <a:p>
            <a:r>
              <a:rPr lang="es-CR" dirty="0" smtClean="0"/>
              <a:t>Renuncia WCV y se nombra a Miguel Ángel Gutiérrez </a:t>
            </a:r>
            <a:r>
              <a:rPr lang="es-CR" dirty="0" err="1" smtClean="0"/>
              <a:t>Saxe</a:t>
            </a:r>
            <a:r>
              <a:rPr lang="es-CR" dirty="0" smtClean="0"/>
              <a:t>.</a:t>
            </a:r>
          </a:p>
          <a:p>
            <a:r>
              <a:rPr lang="es-CR" dirty="0" smtClean="0"/>
              <a:t>MAGS no ratificado por Asamblea legislativa.</a:t>
            </a:r>
          </a:p>
          <a:p>
            <a:r>
              <a:rPr lang="es-CR" dirty="0" smtClean="0"/>
              <a:t>A3 SO8 12112015 Se nombra a Silvia </a:t>
            </a:r>
            <a:r>
              <a:rPr lang="es-CR" dirty="0" err="1" smtClean="0"/>
              <a:t>Charpentier</a:t>
            </a:r>
            <a:r>
              <a:rPr lang="es-CR" dirty="0" smtClean="0"/>
              <a:t> Brenes.</a:t>
            </a:r>
          </a:p>
          <a:p>
            <a:r>
              <a:rPr lang="es-CR" dirty="0" smtClean="0"/>
              <a:t>Se indica rige: 12112015 al 08052019, siendo lo correcto 2020.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2625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Cómputo de los plazos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LOBCCR: 90 meses, de 8 de mayo a 8 de noviembre (&lt;=&gt;)</a:t>
            </a:r>
          </a:p>
          <a:p>
            <a:r>
              <a:rPr lang="es-CR" dirty="0" smtClean="0"/>
              <a:t>90 meses =&gt; 7 años + 6 meses.</a:t>
            </a:r>
          </a:p>
          <a:p>
            <a:r>
              <a:rPr lang="es-CR" dirty="0" smtClean="0"/>
              <a:t>8 noviembre 2012 + 90 meses = 8 mayo 2020.</a:t>
            </a:r>
          </a:p>
          <a:p>
            <a:r>
              <a:rPr lang="es-CR" dirty="0" smtClean="0"/>
              <a:t>8 noviembre 2012 a 8 noviembre 2019 = 7 años</a:t>
            </a:r>
          </a:p>
          <a:p>
            <a:r>
              <a:rPr lang="es-CR" dirty="0" smtClean="0"/>
              <a:t>8 noviembre 2019 a 8 mayo 2020 = 0.6 meses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5129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FUNDAMENTO JURÍDICO</a:t>
            </a:r>
            <a:br>
              <a:rPr lang="es-CR" dirty="0" smtClean="0"/>
            </a:br>
            <a:endParaRPr lang="es-CR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38222" y="2084457"/>
            <a:ext cx="1053686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De conformidad con las disposiciones contenidas en el artículo 157 de la Ley General de la Administración Pública, en cualquier tiempo podrá la Administración rectificar los errores materiales o de hecho y los aritméticos.</a:t>
            </a:r>
            <a:endParaRPr kumimoji="0" lang="es-C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2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Acuerdo propuesto</a:t>
            </a:r>
            <a:endParaRPr lang="es-C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2" y="915694"/>
            <a:ext cx="92147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Con fundamento en la norma del artículo ciento cincuenta y siete de la Ley General de la Administración Pública y con la finalidad de ajustar el acuerdo contenido en el artículo tercero del acta de la sesión extraordinaria número ocho, celebrada el 12 de noviembre del 2015 a la norma del artículo 17 de la Ley Orgánica del Banco Central de Costa Rica, se corrige el error material contenido en ese acuerdo, únicamente en el siguiente sentido: Para que en el nombramiento de la señora Silvia </a:t>
            </a:r>
            <a:r>
              <a:rPr kumimoji="0" lang="es-C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Charpentier</a:t>
            </a:r>
            <a:r>
              <a:rPr kumimoji="0" lang="es-C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Brenes, cédula de identidad número 1-693-830, como miembro de la Junta Directiva del Banco Central de Costa Rica, se consigne como fecha de rige, a partir del 12 de noviembre del 2015 y por el resto del periodo legal correspondiente,</a:t>
            </a:r>
            <a:r>
              <a:rPr kumimoji="0" lang="es-CR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kumimoji="0" lang="es-C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hasta el 8 de mayo del 2020. En lo demás, el citado acuerdo se mantiene incólume.</a:t>
            </a:r>
            <a:endParaRPr kumimoji="0" lang="es-C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487275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</TotalTime>
  <Words>370</Words>
  <Application>Microsoft Office PowerPoint</Application>
  <PresentationFormat>Panorámica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Times New Roman</vt:lpstr>
      <vt:lpstr>Verdana</vt:lpstr>
      <vt:lpstr>Wingdings 3</vt:lpstr>
      <vt:lpstr>Sector</vt:lpstr>
      <vt:lpstr>Solicitud de Rectificación de error material</vt:lpstr>
      <vt:lpstr>Error material se origina en 2012</vt:lpstr>
      <vt:lpstr>Cómputo de los plazos</vt:lpstr>
      <vt:lpstr>FUNDAMENTO JURÍDICO </vt:lpstr>
      <vt:lpstr>Acuerdo propuesto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Solicitud de Rectificación de error material</dc:title>
  <dc:creator>Jose Pablo Alpizar Monge</dc:creator>
  <cp:lastModifiedBy>Jose Pablo Alpizar Monge</cp:lastModifiedBy>
  <cp:revision>3</cp:revision>
  <dcterms:created xsi:type="dcterms:W3CDTF">2018-08-30T16:58:22Z</dcterms:created>
  <dcterms:modified xsi:type="dcterms:W3CDTF">2018-08-30T17:17:19Z</dcterms:modified>
</cp:coreProperties>
</file>