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p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media/image5.jpg" ContentType="image/jpeg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media/image9.jpg" ContentType="image/jpeg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4"/>
  </p:sldMasterIdLst>
  <p:notesMasterIdLst>
    <p:notesMasterId r:id="rId12"/>
  </p:notesMasterIdLst>
  <p:sldIdLst>
    <p:sldId id="257" r:id="rId5"/>
    <p:sldId id="270" r:id="rId6"/>
    <p:sldId id="271" r:id="rId7"/>
    <p:sldId id="266" r:id="rId8"/>
    <p:sldId id="272" r:id="rId9"/>
    <p:sldId id="267" r:id="rId10"/>
    <p:sldId id="273" r:id="rId11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742" autoAdjust="0"/>
    <p:restoredTop sz="94660"/>
  </p:normalViewPr>
  <p:slideViewPr>
    <p:cSldViewPr snapToGrid="0" snapToObjects="1">
      <p:cViewPr varScale="1">
        <p:scale>
          <a:sx n="92" d="100"/>
          <a:sy n="92" d="100"/>
        </p:scale>
        <p:origin x="546" y="7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E1818F6-8851-4FEA-8162-0B90D1D02C09}" type="doc">
      <dgm:prSet loTypeId="urn:microsoft.com/office/officeart/2008/layout/IncreasingCircleProcess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C96F350D-F136-4CFE-AAC9-343D1FF1ED47}">
      <dgm:prSet phldrT="[Texto]"/>
      <dgm:spPr/>
      <dgm:t>
        <a:bodyPr/>
        <a:lstStyle/>
        <a:p>
          <a:r>
            <a:rPr lang="es-ES" dirty="0" smtClean="0"/>
            <a:t>2018</a:t>
          </a:r>
          <a:endParaRPr lang="es-ES" dirty="0"/>
        </a:p>
      </dgm:t>
    </dgm:pt>
    <dgm:pt modelId="{A6BD0F79-5D2E-4460-A260-38B6DCBB7DA2}" type="parTrans" cxnId="{27C64C43-237A-4A5F-A6DD-3D80FA917246}">
      <dgm:prSet/>
      <dgm:spPr/>
      <dgm:t>
        <a:bodyPr/>
        <a:lstStyle/>
        <a:p>
          <a:endParaRPr lang="es-ES"/>
        </a:p>
      </dgm:t>
    </dgm:pt>
    <dgm:pt modelId="{A0AF077C-A0F8-414E-AA00-0BE2CE991FE6}" type="sibTrans" cxnId="{27C64C43-237A-4A5F-A6DD-3D80FA917246}">
      <dgm:prSet/>
      <dgm:spPr/>
      <dgm:t>
        <a:bodyPr/>
        <a:lstStyle/>
        <a:p>
          <a:endParaRPr lang="es-ES"/>
        </a:p>
      </dgm:t>
    </dgm:pt>
    <dgm:pt modelId="{0E416FAA-0C97-406C-B963-A5764C148B73}">
      <dgm:prSet phldrT="[Texto]"/>
      <dgm:spPr/>
      <dgm:t>
        <a:bodyPr/>
        <a:lstStyle/>
        <a:p>
          <a:r>
            <a:rPr lang="es-ES" dirty="0" smtClean="0"/>
            <a:t>61</a:t>
          </a:r>
          <a:endParaRPr lang="es-ES" dirty="0"/>
        </a:p>
      </dgm:t>
    </dgm:pt>
    <dgm:pt modelId="{3CCD68CA-541C-4A6F-8A26-95CCD8B41FF6}" type="parTrans" cxnId="{DEACA1AA-730A-4709-96E5-415EB3E5EAF7}">
      <dgm:prSet/>
      <dgm:spPr/>
      <dgm:t>
        <a:bodyPr/>
        <a:lstStyle/>
        <a:p>
          <a:endParaRPr lang="es-ES"/>
        </a:p>
      </dgm:t>
    </dgm:pt>
    <dgm:pt modelId="{578F935D-CDAA-4ABE-890D-0C21B6220A21}" type="sibTrans" cxnId="{DEACA1AA-730A-4709-96E5-415EB3E5EAF7}">
      <dgm:prSet/>
      <dgm:spPr/>
      <dgm:t>
        <a:bodyPr/>
        <a:lstStyle/>
        <a:p>
          <a:endParaRPr lang="es-ES"/>
        </a:p>
      </dgm:t>
    </dgm:pt>
    <dgm:pt modelId="{CFE54181-63C7-4A29-88E2-03D7DE872294}">
      <dgm:prSet phldrT="[Texto]"/>
      <dgm:spPr/>
      <dgm:t>
        <a:bodyPr/>
        <a:lstStyle/>
        <a:p>
          <a:r>
            <a:rPr lang="es-ES" dirty="0" smtClean="0"/>
            <a:t>127</a:t>
          </a:r>
          <a:endParaRPr lang="es-ES" dirty="0"/>
        </a:p>
      </dgm:t>
    </dgm:pt>
    <dgm:pt modelId="{F570E909-4BB0-44CB-9B70-E2C045EA864E}" type="parTrans" cxnId="{B3E909EB-D10E-4625-BF6E-3F098ABD65F2}">
      <dgm:prSet/>
      <dgm:spPr/>
      <dgm:t>
        <a:bodyPr/>
        <a:lstStyle/>
        <a:p>
          <a:endParaRPr lang="es-ES"/>
        </a:p>
      </dgm:t>
    </dgm:pt>
    <dgm:pt modelId="{97D24B36-1013-4F35-A290-A8F4BB7E0D1B}" type="sibTrans" cxnId="{B3E909EB-D10E-4625-BF6E-3F098ABD65F2}">
      <dgm:prSet/>
      <dgm:spPr/>
      <dgm:t>
        <a:bodyPr/>
        <a:lstStyle/>
        <a:p>
          <a:endParaRPr lang="es-ES"/>
        </a:p>
      </dgm:t>
    </dgm:pt>
    <dgm:pt modelId="{B43B88D9-E622-4B41-BCA8-B11E10154AC1}">
      <dgm:prSet phldrT="[Texto]"/>
      <dgm:spPr/>
      <dgm:t>
        <a:bodyPr/>
        <a:lstStyle/>
        <a:p>
          <a:r>
            <a:rPr lang="es-ES" dirty="0" smtClean="0"/>
            <a:t>2019</a:t>
          </a:r>
          <a:endParaRPr lang="es-ES" dirty="0"/>
        </a:p>
      </dgm:t>
    </dgm:pt>
    <dgm:pt modelId="{8CCFC3A3-0138-4C68-8ED5-258E332923DF}" type="parTrans" cxnId="{47861BAE-1A8E-446F-B585-709E81843E91}">
      <dgm:prSet/>
      <dgm:spPr/>
      <dgm:t>
        <a:bodyPr/>
        <a:lstStyle/>
        <a:p>
          <a:endParaRPr lang="es-ES"/>
        </a:p>
      </dgm:t>
    </dgm:pt>
    <dgm:pt modelId="{617C8156-1D2E-4A6D-8E91-7AD74FD72A20}" type="sibTrans" cxnId="{47861BAE-1A8E-446F-B585-709E81843E91}">
      <dgm:prSet/>
      <dgm:spPr/>
      <dgm:t>
        <a:bodyPr/>
        <a:lstStyle/>
        <a:p>
          <a:endParaRPr lang="es-ES"/>
        </a:p>
      </dgm:t>
    </dgm:pt>
    <dgm:pt modelId="{EABE91EF-1F68-4D90-9561-B2FDEB64B34C}">
      <dgm:prSet phldrT="[Texto]"/>
      <dgm:spPr/>
      <dgm:t>
        <a:bodyPr/>
        <a:lstStyle/>
        <a:p>
          <a:r>
            <a:rPr lang="es-ES" dirty="0" smtClean="0"/>
            <a:t>67</a:t>
          </a:r>
          <a:endParaRPr lang="es-ES" dirty="0"/>
        </a:p>
      </dgm:t>
    </dgm:pt>
    <dgm:pt modelId="{F59E7EC8-7797-4A72-8CA1-FE4140AFFCD4}" type="parTrans" cxnId="{159DDB79-DC06-4FC0-90B0-0E6027641FDB}">
      <dgm:prSet/>
      <dgm:spPr/>
      <dgm:t>
        <a:bodyPr/>
        <a:lstStyle/>
        <a:p>
          <a:endParaRPr lang="es-ES"/>
        </a:p>
      </dgm:t>
    </dgm:pt>
    <dgm:pt modelId="{B6A2C877-D8F4-46DF-BFA1-839BEAE35103}" type="sibTrans" cxnId="{159DDB79-DC06-4FC0-90B0-0E6027641FDB}">
      <dgm:prSet/>
      <dgm:spPr/>
      <dgm:t>
        <a:bodyPr/>
        <a:lstStyle/>
        <a:p>
          <a:endParaRPr lang="es-ES"/>
        </a:p>
      </dgm:t>
    </dgm:pt>
    <dgm:pt modelId="{248F1324-5878-4555-B9DF-9AD9B1BE35A6}">
      <dgm:prSet phldrT="[Texto]"/>
      <dgm:spPr/>
      <dgm:t>
        <a:bodyPr/>
        <a:lstStyle/>
        <a:p>
          <a:r>
            <a:rPr lang="es-ES" dirty="0" smtClean="0"/>
            <a:t>142</a:t>
          </a:r>
          <a:endParaRPr lang="es-ES" dirty="0"/>
        </a:p>
      </dgm:t>
    </dgm:pt>
    <dgm:pt modelId="{E010113E-57E7-44DA-AE31-C924D058B6D6}" type="parTrans" cxnId="{677B2185-9606-4F96-838F-E84D7E8270DD}">
      <dgm:prSet/>
      <dgm:spPr/>
      <dgm:t>
        <a:bodyPr/>
        <a:lstStyle/>
        <a:p>
          <a:endParaRPr lang="es-ES"/>
        </a:p>
      </dgm:t>
    </dgm:pt>
    <dgm:pt modelId="{1EC6E9DF-D64D-4A17-8A0E-F2CDAD202B6E}" type="sibTrans" cxnId="{677B2185-9606-4F96-838F-E84D7E8270DD}">
      <dgm:prSet/>
      <dgm:spPr/>
      <dgm:t>
        <a:bodyPr/>
        <a:lstStyle/>
        <a:p>
          <a:endParaRPr lang="es-ES"/>
        </a:p>
      </dgm:t>
    </dgm:pt>
    <dgm:pt modelId="{D59A905C-0A8F-40BB-9321-4EA4383D0E1B}">
      <dgm:prSet phldrT="[Texto]"/>
      <dgm:spPr/>
      <dgm:t>
        <a:bodyPr/>
        <a:lstStyle/>
        <a:p>
          <a:r>
            <a:rPr lang="es-ES" dirty="0" smtClean="0"/>
            <a:t>70</a:t>
          </a:r>
          <a:endParaRPr lang="es-ES" dirty="0"/>
        </a:p>
      </dgm:t>
    </dgm:pt>
    <dgm:pt modelId="{65C46353-1733-4068-98B0-0D0F7C4DBE97}" type="parTrans" cxnId="{0FE22A3D-D464-45F2-8F8B-F84E451573FB}">
      <dgm:prSet/>
      <dgm:spPr/>
      <dgm:t>
        <a:bodyPr/>
        <a:lstStyle/>
        <a:p>
          <a:endParaRPr lang="es-ES"/>
        </a:p>
      </dgm:t>
    </dgm:pt>
    <dgm:pt modelId="{7E6F3E15-5BA8-4475-9EC3-14E18B827892}" type="sibTrans" cxnId="{0FE22A3D-D464-45F2-8F8B-F84E451573FB}">
      <dgm:prSet/>
      <dgm:spPr/>
      <dgm:t>
        <a:bodyPr/>
        <a:lstStyle/>
        <a:p>
          <a:endParaRPr lang="es-ES"/>
        </a:p>
      </dgm:t>
    </dgm:pt>
    <dgm:pt modelId="{B5AD8875-B329-447A-B99F-A77D8F27FF46}">
      <dgm:prSet phldrT="[Texto]"/>
      <dgm:spPr/>
      <dgm:t>
        <a:bodyPr/>
        <a:lstStyle/>
        <a:p>
          <a:r>
            <a:rPr lang="es-ES" dirty="0" smtClean="0"/>
            <a:t>74</a:t>
          </a:r>
          <a:endParaRPr lang="es-ES" dirty="0"/>
        </a:p>
      </dgm:t>
    </dgm:pt>
    <dgm:pt modelId="{58D7582C-322C-45FF-9023-E165C2E875FD}" type="parTrans" cxnId="{0F542715-0E5D-4B50-8D8A-11DD8BC9472D}">
      <dgm:prSet/>
      <dgm:spPr/>
      <dgm:t>
        <a:bodyPr/>
        <a:lstStyle/>
        <a:p>
          <a:endParaRPr lang="es-ES"/>
        </a:p>
      </dgm:t>
    </dgm:pt>
    <dgm:pt modelId="{8804E16B-249D-4392-A7D9-328766DC6C16}" type="sibTrans" cxnId="{0F542715-0E5D-4B50-8D8A-11DD8BC9472D}">
      <dgm:prSet/>
      <dgm:spPr/>
      <dgm:t>
        <a:bodyPr/>
        <a:lstStyle/>
        <a:p>
          <a:endParaRPr lang="es-ES"/>
        </a:p>
      </dgm:t>
    </dgm:pt>
    <dgm:pt modelId="{5860352B-DD0C-437A-9B63-18EF9F4670CE}" type="pres">
      <dgm:prSet presAssocID="{CE1818F6-8851-4FEA-8162-0B90D1D02C09}" presName="Name0" presStyleCnt="0">
        <dgm:presLayoutVars>
          <dgm:chMax val="7"/>
          <dgm:chPref val="7"/>
          <dgm:dir/>
          <dgm:animOne val="branch"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682C3890-C3CB-4900-9EA6-394BFBC0625F}" type="pres">
      <dgm:prSet presAssocID="{C96F350D-F136-4CFE-AAC9-343D1FF1ED47}" presName="composite" presStyleCnt="0"/>
      <dgm:spPr/>
    </dgm:pt>
    <dgm:pt modelId="{B545F379-D744-449D-A3F3-1DE7204684A7}" type="pres">
      <dgm:prSet presAssocID="{C96F350D-F136-4CFE-AAC9-343D1FF1ED47}" presName="BackAccent" presStyleLbl="bgShp" presStyleIdx="0" presStyleCnt="2"/>
      <dgm:spPr/>
    </dgm:pt>
    <dgm:pt modelId="{6FAEC98B-9B22-4A5A-8EF9-7D15FEFC184E}" type="pres">
      <dgm:prSet presAssocID="{C96F350D-F136-4CFE-AAC9-343D1FF1ED47}" presName="Accent" presStyleLbl="alignNode1" presStyleIdx="0" presStyleCnt="2"/>
      <dgm:spPr/>
    </dgm:pt>
    <dgm:pt modelId="{5AC38520-1F1A-43C4-A174-02B0D992A976}" type="pres">
      <dgm:prSet presAssocID="{C96F350D-F136-4CFE-AAC9-343D1FF1ED47}" presName="Child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D1986F3-C103-4521-AE5F-5744803B219C}" type="pres">
      <dgm:prSet presAssocID="{C96F350D-F136-4CFE-AAC9-343D1FF1ED47}" presName="Parent" presStyleLbl="revTx" presStyleIdx="1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2B3A673-06BB-4962-BF3B-C2BCDD9DA09B}" type="pres">
      <dgm:prSet presAssocID="{A0AF077C-A0F8-414E-AA00-0BE2CE991FE6}" presName="sibTrans" presStyleCnt="0"/>
      <dgm:spPr/>
    </dgm:pt>
    <dgm:pt modelId="{D13D0906-0F99-49A5-A85B-C93D2D1848BB}" type="pres">
      <dgm:prSet presAssocID="{B43B88D9-E622-4B41-BCA8-B11E10154AC1}" presName="composite" presStyleCnt="0"/>
      <dgm:spPr/>
    </dgm:pt>
    <dgm:pt modelId="{22F8D418-214D-4DD5-B4B7-03876E28E518}" type="pres">
      <dgm:prSet presAssocID="{B43B88D9-E622-4B41-BCA8-B11E10154AC1}" presName="BackAccent" presStyleLbl="bgShp" presStyleIdx="1" presStyleCnt="2"/>
      <dgm:spPr/>
    </dgm:pt>
    <dgm:pt modelId="{24F039DD-09BD-432A-948F-913C484CE415}" type="pres">
      <dgm:prSet presAssocID="{B43B88D9-E622-4B41-BCA8-B11E10154AC1}" presName="Accent" presStyleLbl="alignNode1" presStyleIdx="1" presStyleCnt="2"/>
      <dgm:spPr/>
    </dgm:pt>
    <dgm:pt modelId="{692397C9-92D8-4F2F-8E6E-A8001EE255D2}" type="pres">
      <dgm:prSet presAssocID="{B43B88D9-E622-4B41-BCA8-B11E10154AC1}" presName="Child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05ABE2D-B4C0-428C-ADC5-F061D4DC9857}" type="pres">
      <dgm:prSet presAssocID="{B43B88D9-E622-4B41-BCA8-B11E10154AC1}" presName="Parent" presStyleLbl="revTx" presStyleIdx="3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47861BAE-1A8E-446F-B585-709E81843E91}" srcId="{CE1818F6-8851-4FEA-8162-0B90D1D02C09}" destId="{B43B88D9-E622-4B41-BCA8-B11E10154AC1}" srcOrd="1" destOrd="0" parTransId="{8CCFC3A3-0138-4C68-8ED5-258E332923DF}" sibTransId="{617C8156-1D2E-4A6D-8E91-7AD74FD72A20}"/>
    <dgm:cxn modelId="{E04BBC19-D386-41E7-B35D-B07CE5FC7F23}" type="presOf" srcId="{248F1324-5878-4555-B9DF-9AD9B1BE35A6}" destId="{692397C9-92D8-4F2F-8E6E-A8001EE255D2}" srcOrd="0" destOrd="1" presId="urn:microsoft.com/office/officeart/2008/layout/IncreasingCircleProcess"/>
    <dgm:cxn modelId="{DEACA1AA-730A-4709-96E5-415EB3E5EAF7}" srcId="{C96F350D-F136-4CFE-AAC9-343D1FF1ED47}" destId="{0E416FAA-0C97-406C-B963-A5764C148B73}" srcOrd="0" destOrd="0" parTransId="{3CCD68CA-541C-4A6F-8A26-95CCD8B41FF6}" sibTransId="{578F935D-CDAA-4ABE-890D-0C21B6220A21}"/>
    <dgm:cxn modelId="{27C64C43-237A-4A5F-A6DD-3D80FA917246}" srcId="{CE1818F6-8851-4FEA-8162-0B90D1D02C09}" destId="{C96F350D-F136-4CFE-AAC9-343D1FF1ED47}" srcOrd="0" destOrd="0" parTransId="{A6BD0F79-5D2E-4460-A260-38B6DCBB7DA2}" sibTransId="{A0AF077C-A0F8-414E-AA00-0BE2CE991FE6}"/>
    <dgm:cxn modelId="{A232F153-93D8-484F-B3B4-9F636B110FAC}" type="presOf" srcId="{C96F350D-F136-4CFE-AAC9-343D1FF1ED47}" destId="{CD1986F3-C103-4521-AE5F-5744803B219C}" srcOrd="0" destOrd="0" presId="urn:microsoft.com/office/officeart/2008/layout/IncreasingCircleProcess"/>
    <dgm:cxn modelId="{159DDB79-DC06-4FC0-90B0-0E6027641FDB}" srcId="{B43B88D9-E622-4B41-BCA8-B11E10154AC1}" destId="{EABE91EF-1F68-4D90-9561-B2FDEB64B34C}" srcOrd="0" destOrd="0" parTransId="{F59E7EC8-7797-4A72-8CA1-FE4140AFFCD4}" sibTransId="{B6A2C877-D8F4-46DF-BFA1-839BEAE35103}"/>
    <dgm:cxn modelId="{B3E909EB-D10E-4625-BF6E-3F098ABD65F2}" srcId="{C96F350D-F136-4CFE-AAC9-343D1FF1ED47}" destId="{CFE54181-63C7-4A29-88E2-03D7DE872294}" srcOrd="1" destOrd="0" parTransId="{F570E909-4BB0-44CB-9B70-E2C045EA864E}" sibTransId="{97D24B36-1013-4F35-A290-A8F4BB7E0D1B}"/>
    <dgm:cxn modelId="{CE9779C0-F49E-4D04-8355-440489DB895D}" type="presOf" srcId="{B43B88D9-E622-4B41-BCA8-B11E10154AC1}" destId="{A05ABE2D-B4C0-428C-ADC5-F061D4DC9857}" srcOrd="0" destOrd="0" presId="urn:microsoft.com/office/officeart/2008/layout/IncreasingCircleProcess"/>
    <dgm:cxn modelId="{4CA6BCD8-475A-4FA1-8DF9-E2F3E54C5C8C}" type="presOf" srcId="{D59A905C-0A8F-40BB-9321-4EA4383D0E1B}" destId="{5AC38520-1F1A-43C4-A174-02B0D992A976}" srcOrd="0" destOrd="2" presId="urn:microsoft.com/office/officeart/2008/layout/IncreasingCircleProcess"/>
    <dgm:cxn modelId="{CF70E38D-E60A-44B8-8F48-F56BB835E6CE}" type="presOf" srcId="{B5AD8875-B329-447A-B99F-A77D8F27FF46}" destId="{692397C9-92D8-4F2F-8E6E-A8001EE255D2}" srcOrd="0" destOrd="2" presId="urn:microsoft.com/office/officeart/2008/layout/IncreasingCircleProcess"/>
    <dgm:cxn modelId="{0FE22A3D-D464-45F2-8F8B-F84E451573FB}" srcId="{C96F350D-F136-4CFE-AAC9-343D1FF1ED47}" destId="{D59A905C-0A8F-40BB-9321-4EA4383D0E1B}" srcOrd="2" destOrd="0" parTransId="{65C46353-1733-4068-98B0-0D0F7C4DBE97}" sibTransId="{7E6F3E15-5BA8-4475-9EC3-14E18B827892}"/>
    <dgm:cxn modelId="{D25EBE50-7B59-49E8-8AFF-6534AD46F861}" type="presOf" srcId="{CFE54181-63C7-4A29-88E2-03D7DE872294}" destId="{5AC38520-1F1A-43C4-A174-02B0D992A976}" srcOrd="0" destOrd="1" presId="urn:microsoft.com/office/officeart/2008/layout/IncreasingCircleProcess"/>
    <dgm:cxn modelId="{0F542715-0E5D-4B50-8D8A-11DD8BC9472D}" srcId="{B43B88D9-E622-4B41-BCA8-B11E10154AC1}" destId="{B5AD8875-B329-447A-B99F-A77D8F27FF46}" srcOrd="2" destOrd="0" parTransId="{58D7582C-322C-45FF-9023-E165C2E875FD}" sibTransId="{8804E16B-249D-4392-A7D9-328766DC6C16}"/>
    <dgm:cxn modelId="{E9D8944F-DCD9-4424-8531-31A626ECD4DB}" type="presOf" srcId="{CE1818F6-8851-4FEA-8162-0B90D1D02C09}" destId="{5860352B-DD0C-437A-9B63-18EF9F4670CE}" srcOrd="0" destOrd="0" presId="urn:microsoft.com/office/officeart/2008/layout/IncreasingCircleProcess"/>
    <dgm:cxn modelId="{180E297C-AF16-44BF-BF18-E84F90626FB3}" type="presOf" srcId="{EABE91EF-1F68-4D90-9561-B2FDEB64B34C}" destId="{692397C9-92D8-4F2F-8E6E-A8001EE255D2}" srcOrd="0" destOrd="0" presId="urn:microsoft.com/office/officeart/2008/layout/IncreasingCircleProcess"/>
    <dgm:cxn modelId="{677B2185-9606-4F96-838F-E84D7E8270DD}" srcId="{B43B88D9-E622-4B41-BCA8-B11E10154AC1}" destId="{248F1324-5878-4555-B9DF-9AD9B1BE35A6}" srcOrd="1" destOrd="0" parTransId="{E010113E-57E7-44DA-AE31-C924D058B6D6}" sibTransId="{1EC6E9DF-D64D-4A17-8A0E-F2CDAD202B6E}"/>
    <dgm:cxn modelId="{08F75131-6F0A-438A-8A22-2C325A7AFA48}" type="presOf" srcId="{0E416FAA-0C97-406C-B963-A5764C148B73}" destId="{5AC38520-1F1A-43C4-A174-02B0D992A976}" srcOrd="0" destOrd="0" presId="urn:microsoft.com/office/officeart/2008/layout/IncreasingCircleProcess"/>
    <dgm:cxn modelId="{64C4B4C4-D8B3-436C-A6D3-140A1B93A8D9}" type="presParOf" srcId="{5860352B-DD0C-437A-9B63-18EF9F4670CE}" destId="{682C3890-C3CB-4900-9EA6-394BFBC0625F}" srcOrd="0" destOrd="0" presId="urn:microsoft.com/office/officeart/2008/layout/IncreasingCircleProcess"/>
    <dgm:cxn modelId="{90F2FD7C-F376-48E5-B588-80C179094B3B}" type="presParOf" srcId="{682C3890-C3CB-4900-9EA6-394BFBC0625F}" destId="{B545F379-D744-449D-A3F3-1DE7204684A7}" srcOrd="0" destOrd="0" presId="urn:microsoft.com/office/officeart/2008/layout/IncreasingCircleProcess"/>
    <dgm:cxn modelId="{F168F89C-DF7C-4B9A-A170-D5C538595A18}" type="presParOf" srcId="{682C3890-C3CB-4900-9EA6-394BFBC0625F}" destId="{6FAEC98B-9B22-4A5A-8EF9-7D15FEFC184E}" srcOrd="1" destOrd="0" presId="urn:microsoft.com/office/officeart/2008/layout/IncreasingCircleProcess"/>
    <dgm:cxn modelId="{13D4D439-4A94-4B05-9BAD-D2C505CC201E}" type="presParOf" srcId="{682C3890-C3CB-4900-9EA6-394BFBC0625F}" destId="{5AC38520-1F1A-43C4-A174-02B0D992A976}" srcOrd="2" destOrd="0" presId="urn:microsoft.com/office/officeart/2008/layout/IncreasingCircleProcess"/>
    <dgm:cxn modelId="{E6B71129-61B4-4F2E-A492-70F19EA6EB13}" type="presParOf" srcId="{682C3890-C3CB-4900-9EA6-394BFBC0625F}" destId="{CD1986F3-C103-4521-AE5F-5744803B219C}" srcOrd="3" destOrd="0" presId="urn:microsoft.com/office/officeart/2008/layout/IncreasingCircleProcess"/>
    <dgm:cxn modelId="{881FF29C-F5B1-422E-9BA2-862A7F485EB4}" type="presParOf" srcId="{5860352B-DD0C-437A-9B63-18EF9F4670CE}" destId="{52B3A673-06BB-4962-BF3B-C2BCDD9DA09B}" srcOrd="1" destOrd="0" presId="urn:microsoft.com/office/officeart/2008/layout/IncreasingCircleProcess"/>
    <dgm:cxn modelId="{158D56D2-C1E5-4F1C-B721-20DF57B5086E}" type="presParOf" srcId="{5860352B-DD0C-437A-9B63-18EF9F4670CE}" destId="{D13D0906-0F99-49A5-A85B-C93D2D1848BB}" srcOrd="2" destOrd="0" presId="urn:microsoft.com/office/officeart/2008/layout/IncreasingCircleProcess"/>
    <dgm:cxn modelId="{1347C9BA-7F1A-4ADD-9E04-536ECD18B0C9}" type="presParOf" srcId="{D13D0906-0F99-49A5-A85B-C93D2D1848BB}" destId="{22F8D418-214D-4DD5-B4B7-03876E28E518}" srcOrd="0" destOrd="0" presId="urn:microsoft.com/office/officeart/2008/layout/IncreasingCircleProcess"/>
    <dgm:cxn modelId="{E66C2E9B-7602-4108-94A1-4502BCE09177}" type="presParOf" srcId="{D13D0906-0F99-49A5-A85B-C93D2D1848BB}" destId="{24F039DD-09BD-432A-948F-913C484CE415}" srcOrd="1" destOrd="0" presId="urn:microsoft.com/office/officeart/2008/layout/IncreasingCircleProcess"/>
    <dgm:cxn modelId="{DCFCDDA5-BDF2-47AE-9CC3-7B098BDF7D26}" type="presParOf" srcId="{D13D0906-0F99-49A5-A85B-C93D2D1848BB}" destId="{692397C9-92D8-4F2F-8E6E-A8001EE255D2}" srcOrd="2" destOrd="0" presId="urn:microsoft.com/office/officeart/2008/layout/IncreasingCircleProcess"/>
    <dgm:cxn modelId="{2399A271-081E-4797-9194-AA19DF00FBAF}" type="presParOf" srcId="{D13D0906-0F99-49A5-A85B-C93D2D1848BB}" destId="{A05ABE2D-B4C0-428C-ADC5-F061D4DC9857}" srcOrd="3" destOrd="0" presId="urn:microsoft.com/office/officeart/2008/layout/IncreasingCircleProcess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CD99F86-9F1D-4935-ADF9-41F4566845C1}" type="doc">
      <dgm:prSet loTypeId="urn:microsoft.com/office/officeart/2005/8/layout/hProcess11" loCatId="process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s-ES"/>
        </a:p>
      </dgm:t>
    </dgm:pt>
    <dgm:pt modelId="{7247D609-5D60-433B-9C32-F738737E0ACB}">
      <dgm:prSet/>
      <dgm:spPr/>
      <dgm:t>
        <a:bodyPr/>
        <a:lstStyle/>
        <a:p>
          <a:pPr rtl="0"/>
          <a:r>
            <a:rPr lang="es-CR" smtClean="0"/>
            <a:t>Mayor seguridad jurídica en los trámites que realiza el ciudadano en el gobierno local.</a:t>
          </a:r>
          <a:endParaRPr lang="es-CR"/>
        </a:p>
      </dgm:t>
    </dgm:pt>
    <dgm:pt modelId="{DC52C1AD-925C-4A49-B333-A084E14F04B8}" type="parTrans" cxnId="{8AF0FEAF-01E6-403C-817B-5E9199FFA67D}">
      <dgm:prSet/>
      <dgm:spPr/>
      <dgm:t>
        <a:bodyPr/>
        <a:lstStyle/>
        <a:p>
          <a:endParaRPr lang="es-ES"/>
        </a:p>
      </dgm:t>
    </dgm:pt>
    <dgm:pt modelId="{232621EE-BF6D-44F3-B681-10D3148232CE}" type="sibTrans" cxnId="{8AF0FEAF-01E6-403C-817B-5E9199FFA67D}">
      <dgm:prSet/>
      <dgm:spPr/>
      <dgm:t>
        <a:bodyPr/>
        <a:lstStyle/>
        <a:p>
          <a:endParaRPr lang="es-ES"/>
        </a:p>
      </dgm:t>
    </dgm:pt>
    <dgm:pt modelId="{052EB6B7-B8B1-4257-B946-29309CB22B97}">
      <dgm:prSet/>
      <dgm:spPr/>
      <dgm:t>
        <a:bodyPr/>
        <a:lstStyle/>
        <a:p>
          <a:pPr rtl="0"/>
          <a:r>
            <a:rPr lang="es-CR" smtClean="0"/>
            <a:t>Mayor competitividad a nivel cantonal.</a:t>
          </a:r>
          <a:endParaRPr lang="es-CR"/>
        </a:p>
      </dgm:t>
    </dgm:pt>
    <dgm:pt modelId="{E8570B67-960E-42DE-B5C9-C636C3DA9F6D}" type="parTrans" cxnId="{8CC5D7A1-E240-4C9A-8E83-6C79E43C8B08}">
      <dgm:prSet/>
      <dgm:spPr/>
      <dgm:t>
        <a:bodyPr/>
        <a:lstStyle/>
        <a:p>
          <a:endParaRPr lang="es-ES"/>
        </a:p>
      </dgm:t>
    </dgm:pt>
    <dgm:pt modelId="{731C868E-CA3A-4905-A129-6D5B8EB40969}" type="sibTrans" cxnId="{8CC5D7A1-E240-4C9A-8E83-6C79E43C8B08}">
      <dgm:prSet/>
      <dgm:spPr/>
      <dgm:t>
        <a:bodyPr/>
        <a:lstStyle/>
        <a:p>
          <a:endParaRPr lang="es-ES"/>
        </a:p>
      </dgm:t>
    </dgm:pt>
    <dgm:pt modelId="{271CDA43-58DD-4BA2-A2AA-6FAF7F595222}">
      <dgm:prSet/>
      <dgm:spPr/>
      <dgm:t>
        <a:bodyPr/>
        <a:lstStyle/>
        <a:p>
          <a:pPr rtl="0"/>
          <a:r>
            <a:rPr lang="es-CR" smtClean="0"/>
            <a:t>Impacto en el indicador Doing Business: Mejorar la posición país.</a:t>
          </a:r>
          <a:endParaRPr lang="es-CR"/>
        </a:p>
      </dgm:t>
    </dgm:pt>
    <dgm:pt modelId="{F6961866-0853-4749-B125-6A54DCE24A42}" type="parTrans" cxnId="{3D8A36E2-201F-47AB-9757-A2AE4DE4029E}">
      <dgm:prSet/>
      <dgm:spPr/>
      <dgm:t>
        <a:bodyPr/>
        <a:lstStyle/>
        <a:p>
          <a:endParaRPr lang="es-ES"/>
        </a:p>
      </dgm:t>
    </dgm:pt>
    <dgm:pt modelId="{76644E88-95CF-4B2F-9426-1EDFAD142C5D}" type="sibTrans" cxnId="{3D8A36E2-201F-47AB-9757-A2AE4DE4029E}">
      <dgm:prSet/>
      <dgm:spPr/>
      <dgm:t>
        <a:bodyPr/>
        <a:lstStyle/>
        <a:p>
          <a:endParaRPr lang="es-ES"/>
        </a:p>
      </dgm:t>
    </dgm:pt>
    <dgm:pt modelId="{729C70FE-0CCA-4C57-8CE5-ABB134AFFADD}">
      <dgm:prSet/>
      <dgm:spPr/>
      <dgm:t>
        <a:bodyPr/>
        <a:lstStyle/>
        <a:p>
          <a:pPr rtl="0"/>
          <a:r>
            <a:rPr lang="es-CR" smtClean="0"/>
            <a:t>Implementación de soluciones basadas en las buenas prácticas, lecciones aprendidas y el aprovechamiento de sinergias.</a:t>
          </a:r>
          <a:endParaRPr lang="es-CR"/>
        </a:p>
      </dgm:t>
    </dgm:pt>
    <dgm:pt modelId="{1F150AC2-1781-4AB3-8A29-9CE6D1590506}" type="parTrans" cxnId="{7579AFAE-F153-4C1F-920F-EBCBFF3F9E36}">
      <dgm:prSet/>
      <dgm:spPr/>
      <dgm:t>
        <a:bodyPr/>
        <a:lstStyle/>
        <a:p>
          <a:endParaRPr lang="es-ES"/>
        </a:p>
      </dgm:t>
    </dgm:pt>
    <dgm:pt modelId="{5B53FC18-7E75-4D09-85A6-04FA312E075F}" type="sibTrans" cxnId="{7579AFAE-F153-4C1F-920F-EBCBFF3F9E36}">
      <dgm:prSet/>
      <dgm:spPr/>
      <dgm:t>
        <a:bodyPr/>
        <a:lstStyle/>
        <a:p>
          <a:endParaRPr lang="es-ES"/>
        </a:p>
      </dgm:t>
    </dgm:pt>
    <dgm:pt modelId="{E4FC1B51-6650-4415-B728-57133A7F7F5B}" type="pres">
      <dgm:prSet presAssocID="{4CD99F86-9F1D-4935-ADF9-41F4566845C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BBE2E891-2D16-4359-B888-947323702940}" type="pres">
      <dgm:prSet presAssocID="{4CD99F86-9F1D-4935-ADF9-41F4566845C1}" presName="arrow" presStyleLbl="bgShp" presStyleIdx="0" presStyleCnt="1"/>
      <dgm:spPr/>
    </dgm:pt>
    <dgm:pt modelId="{B257D72C-354B-4622-995B-2A32DBC6D374}" type="pres">
      <dgm:prSet presAssocID="{4CD99F86-9F1D-4935-ADF9-41F4566845C1}" presName="points" presStyleCnt="0"/>
      <dgm:spPr/>
    </dgm:pt>
    <dgm:pt modelId="{B0FD094F-283D-413B-BDD5-09301373FB51}" type="pres">
      <dgm:prSet presAssocID="{7247D609-5D60-433B-9C32-F738737E0ACB}" presName="compositeA" presStyleCnt="0"/>
      <dgm:spPr/>
    </dgm:pt>
    <dgm:pt modelId="{1B2BD8B0-E23C-4727-806C-3F1D2249E066}" type="pres">
      <dgm:prSet presAssocID="{7247D609-5D60-433B-9C32-F738737E0ACB}" presName="textA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03A9D4A-4FB7-41DD-9852-09D395EFDB95}" type="pres">
      <dgm:prSet presAssocID="{7247D609-5D60-433B-9C32-F738737E0ACB}" presName="circleA" presStyleLbl="node1" presStyleIdx="0" presStyleCnt="4"/>
      <dgm:spPr/>
    </dgm:pt>
    <dgm:pt modelId="{DA596534-CDDA-44B4-A0E9-157BDF2486DF}" type="pres">
      <dgm:prSet presAssocID="{7247D609-5D60-433B-9C32-F738737E0ACB}" presName="spaceA" presStyleCnt="0"/>
      <dgm:spPr/>
    </dgm:pt>
    <dgm:pt modelId="{4F3E0018-2A70-4CE2-BE3B-D7A838460122}" type="pres">
      <dgm:prSet presAssocID="{232621EE-BF6D-44F3-B681-10D3148232CE}" presName="space" presStyleCnt="0"/>
      <dgm:spPr/>
    </dgm:pt>
    <dgm:pt modelId="{13E9BC99-E282-439B-AEB7-E6BF929C8847}" type="pres">
      <dgm:prSet presAssocID="{052EB6B7-B8B1-4257-B946-29309CB22B97}" presName="compositeB" presStyleCnt="0"/>
      <dgm:spPr/>
    </dgm:pt>
    <dgm:pt modelId="{FE427FA0-94E0-40D5-9BBE-A6078114023E}" type="pres">
      <dgm:prSet presAssocID="{052EB6B7-B8B1-4257-B946-29309CB22B97}" presName="textB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CE192B7-1F6A-4886-8087-FCD76FAC04A0}" type="pres">
      <dgm:prSet presAssocID="{052EB6B7-B8B1-4257-B946-29309CB22B97}" presName="circleB" presStyleLbl="node1" presStyleIdx="1" presStyleCnt="4"/>
      <dgm:spPr/>
    </dgm:pt>
    <dgm:pt modelId="{0E2F841B-B70D-4EE3-89B7-5638E651B7AB}" type="pres">
      <dgm:prSet presAssocID="{052EB6B7-B8B1-4257-B946-29309CB22B97}" presName="spaceB" presStyleCnt="0"/>
      <dgm:spPr/>
    </dgm:pt>
    <dgm:pt modelId="{699188AA-31AD-4DE4-85C6-7ECA10B6E300}" type="pres">
      <dgm:prSet presAssocID="{731C868E-CA3A-4905-A129-6D5B8EB40969}" presName="space" presStyleCnt="0"/>
      <dgm:spPr/>
    </dgm:pt>
    <dgm:pt modelId="{D103D4CB-408F-40F9-A181-7656E4F3DC14}" type="pres">
      <dgm:prSet presAssocID="{271CDA43-58DD-4BA2-A2AA-6FAF7F595222}" presName="compositeA" presStyleCnt="0"/>
      <dgm:spPr/>
    </dgm:pt>
    <dgm:pt modelId="{69B5EC15-3E62-40C1-96B6-24071C6F3B03}" type="pres">
      <dgm:prSet presAssocID="{271CDA43-58DD-4BA2-A2AA-6FAF7F595222}" presName="textA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B28C115-C597-499C-B3C0-C1448D0D23E7}" type="pres">
      <dgm:prSet presAssocID="{271CDA43-58DD-4BA2-A2AA-6FAF7F595222}" presName="circleA" presStyleLbl="node1" presStyleIdx="2" presStyleCnt="4"/>
      <dgm:spPr/>
    </dgm:pt>
    <dgm:pt modelId="{9742E474-A519-41E5-9043-8FB8C66999E1}" type="pres">
      <dgm:prSet presAssocID="{271CDA43-58DD-4BA2-A2AA-6FAF7F595222}" presName="spaceA" presStyleCnt="0"/>
      <dgm:spPr/>
    </dgm:pt>
    <dgm:pt modelId="{D0BB4BFE-8B16-4456-BB70-569D704E3F00}" type="pres">
      <dgm:prSet presAssocID="{76644E88-95CF-4B2F-9426-1EDFAD142C5D}" presName="space" presStyleCnt="0"/>
      <dgm:spPr/>
    </dgm:pt>
    <dgm:pt modelId="{FC280B72-BB2C-4C5B-8A77-A3C920C0D6F6}" type="pres">
      <dgm:prSet presAssocID="{729C70FE-0CCA-4C57-8CE5-ABB134AFFADD}" presName="compositeB" presStyleCnt="0"/>
      <dgm:spPr/>
    </dgm:pt>
    <dgm:pt modelId="{B5E30DD8-D691-497B-98FE-06606DED77AF}" type="pres">
      <dgm:prSet presAssocID="{729C70FE-0CCA-4C57-8CE5-ABB134AFFADD}" presName="textB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2FED885-3AE7-4676-8F11-D84924D317C0}" type="pres">
      <dgm:prSet presAssocID="{729C70FE-0CCA-4C57-8CE5-ABB134AFFADD}" presName="circleB" presStyleLbl="node1" presStyleIdx="3" presStyleCnt="4"/>
      <dgm:spPr/>
    </dgm:pt>
    <dgm:pt modelId="{239B4408-5A32-4C10-9BA6-9EF4BF9A4443}" type="pres">
      <dgm:prSet presAssocID="{729C70FE-0CCA-4C57-8CE5-ABB134AFFADD}" presName="spaceB" presStyleCnt="0"/>
      <dgm:spPr/>
    </dgm:pt>
  </dgm:ptLst>
  <dgm:cxnLst>
    <dgm:cxn modelId="{8CC5D7A1-E240-4C9A-8E83-6C79E43C8B08}" srcId="{4CD99F86-9F1D-4935-ADF9-41F4566845C1}" destId="{052EB6B7-B8B1-4257-B946-29309CB22B97}" srcOrd="1" destOrd="0" parTransId="{E8570B67-960E-42DE-B5C9-C636C3DA9F6D}" sibTransId="{731C868E-CA3A-4905-A129-6D5B8EB40969}"/>
    <dgm:cxn modelId="{233C72E8-834E-4FDA-B079-2CAFA87C46E9}" type="presOf" srcId="{729C70FE-0CCA-4C57-8CE5-ABB134AFFADD}" destId="{B5E30DD8-D691-497B-98FE-06606DED77AF}" srcOrd="0" destOrd="0" presId="urn:microsoft.com/office/officeart/2005/8/layout/hProcess11"/>
    <dgm:cxn modelId="{3D8A36E2-201F-47AB-9757-A2AE4DE4029E}" srcId="{4CD99F86-9F1D-4935-ADF9-41F4566845C1}" destId="{271CDA43-58DD-4BA2-A2AA-6FAF7F595222}" srcOrd="2" destOrd="0" parTransId="{F6961866-0853-4749-B125-6A54DCE24A42}" sibTransId="{76644E88-95CF-4B2F-9426-1EDFAD142C5D}"/>
    <dgm:cxn modelId="{7579AFAE-F153-4C1F-920F-EBCBFF3F9E36}" srcId="{4CD99F86-9F1D-4935-ADF9-41F4566845C1}" destId="{729C70FE-0CCA-4C57-8CE5-ABB134AFFADD}" srcOrd="3" destOrd="0" parTransId="{1F150AC2-1781-4AB3-8A29-9CE6D1590506}" sibTransId="{5B53FC18-7E75-4D09-85A6-04FA312E075F}"/>
    <dgm:cxn modelId="{8F611156-F70B-4C8F-B736-A0F06DA4D744}" type="presOf" srcId="{271CDA43-58DD-4BA2-A2AA-6FAF7F595222}" destId="{69B5EC15-3E62-40C1-96B6-24071C6F3B03}" srcOrd="0" destOrd="0" presId="urn:microsoft.com/office/officeart/2005/8/layout/hProcess11"/>
    <dgm:cxn modelId="{CFA07D04-9544-4B86-A296-073843217040}" type="presOf" srcId="{4CD99F86-9F1D-4935-ADF9-41F4566845C1}" destId="{E4FC1B51-6650-4415-B728-57133A7F7F5B}" srcOrd="0" destOrd="0" presId="urn:microsoft.com/office/officeart/2005/8/layout/hProcess11"/>
    <dgm:cxn modelId="{7E08A6DD-B510-47A7-BAAC-D58BFEAB5F1D}" type="presOf" srcId="{7247D609-5D60-433B-9C32-F738737E0ACB}" destId="{1B2BD8B0-E23C-4727-806C-3F1D2249E066}" srcOrd="0" destOrd="0" presId="urn:microsoft.com/office/officeart/2005/8/layout/hProcess11"/>
    <dgm:cxn modelId="{EB54579F-C83F-4719-8838-6B32FE69B3E3}" type="presOf" srcId="{052EB6B7-B8B1-4257-B946-29309CB22B97}" destId="{FE427FA0-94E0-40D5-9BBE-A6078114023E}" srcOrd="0" destOrd="0" presId="urn:microsoft.com/office/officeart/2005/8/layout/hProcess11"/>
    <dgm:cxn modelId="{8AF0FEAF-01E6-403C-817B-5E9199FFA67D}" srcId="{4CD99F86-9F1D-4935-ADF9-41F4566845C1}" destId="{7247D609-5D60-433B-9C32-F738737E0ACB}" srcOrd="0" destOrd="0" parTransId="{DC52C1AD-925C-4A49-B333-A084E14F04B8}" sibTransId="{232621EE-BF6D-44F3-B681-10D3148232CE}"/>
    <dgm:cxn modelId="{299CD232-7489-4C3A-AEDE-226770C1986D}" type="presParOf" srcId="{E4FC1B51-6650-4415-B728-57133A7F7F5B}" destId="{BBE2E891-2D16-4359-B888-947323702940}" srcOrd="0" destOrd="0" presId="urn:microsoft.com/office/officeart/2005/8/layout/hProcess11"/>
    <dgm:cxn modelId="{1E7AB259-6C14-4EC5-9E5A-A9ECC2D26911}" type="presParOf" srcId="{E4FC1B51-6650-4415-B728-57133A7F7F5B}" destId="{B257D72C-354B-4622-995B-2A32DBC6D374}" srcOrd="1" destOrd="0" presId="urn:microsoft.com/office/officeart/2005/8/layout/hProcess11"/>
    <dgm:cxn modelId="{0C28EA99-1CEB-4ACD-9D8D-59C40A2EA7FE}" type="presParOf" srcId="{B257D72C-354B-4622-995B-2A32DBC6D374}" destId="{B0FD094F-283D-413B-BDD5-09301373FB51}" srcOrd="0" destOrd="0" presId="urn:microsoft.com/office/officeart/2005/8/layout/hProcess11"/>
    <dgm:cxn modelId="{85A75FB4-6C4E-4AAF-BA7A-6E9F1AE39CE5}" type="presParOf" srcId="{B0FD094F-283D-413B-BDD5-09301373FB51}" destId="{1B2BD8B0-E23C-4727-806C-3F1D2249E066}" srcOrd="0" destOrd="0" presId="urn:microsoft.com/office/officeart/2005/8/layout/hProcess11"/>
    <dgm:cxn modelId="{00C9D969-55A0-4FD6-A2C4-194A9F1C013D}" type="presParOf" srcId="{B0FD094F-283D-413B-BDD5-09301373FB51}" destId="{E03A9D4A-4FB7-41DD-9852-09D395EFDB95}" srcOrd="1" destOrd="0" presId="urn:microsoft.com/office/officeart/2005/8/layout/hProcess11"/>
    <dgm:cxn modelId="{34AEB463-1BA7-45C9-8B1B-03492124B5E8}" type="presParOf" srcId="{B0FD094F-283D-413B-BDD5-09301373FB51}" destId="{DA596534-CDDA-44B4-A0E9-157BDF2486DF}" srcOrd="2" destOrd="0" presId="urn:microsoft.com/office/officeart/2005/8/layout/hProcess11"/>
    <dgm:cxn modelId="{00A650FD-8A54-4455-98C2-E35F462FE256}" type="presParOf" srcId="{B257D72C-354B-4622-995B-2A32DBC6D374}" destId="{4F3E0018-2A70-4CE2-BE3B-D7A838460122}" srcOrd="1" destOrd="0" presId="urn:microsoft.com/office/officeart/2005/8/layout/hProcess11"/>
    <dgm:cxn modelId="{F1F0ED63-9505-4D79-B381-86CA0D13437F}" type="presParOf" srcId="{B257D72C-354B-4622-995B-2A32DBC6D374}" destId="{13E9BC99-E282-439B-AEB7-E6BF929C8847}" srcOrd="2" destOrd="0" presId="urn:microsoft.com/office/officeart/2005/8/layout/hProcess11"/>
    <dgm:cxn modelId="{0ABA8C46-2D8A-42A0-B0BE-2A7E85B3C65B}" type="presParOf" srcId="{13E9BC99-E282-439B-AEB7-E6BF929C8847}" destId="{FE427FA0-94E0-40D5-9BBE-A6078114023E}" srcOrd="0" destOrd="0" presId="urn:microsoft.com/office/officeart/2005/8/layout/hProcess11"/>
    <dgm:cxn modelId="{D5F94410-C708-4A1B-96A9-91D21D24155A}" type="presParOf" srcId="{13E9BC99-E282-439B-AEB7-E6BF929C8847}" destId="{9CE192B7-1F6A-4886-8087-FCD76FAC04A0}" srcOrd="1" destOrd="0" presId="urn:microsoft.com/office/officeart/2005/8/layout/hProcess11"/>
    <dgm:cxn modelId="{851D49B4-276A-46F9-BB3D-BE300FD97611}" type="presParOf" srcId="{13E9BC99-E282-439B-AEB7-E6BF929C8847}" destId="{0E2F841B-B70D-4EE3-89B7-5638E651B7AB}" srcOrd="2" destOrd="0" presId="urn:microsoft.com/office/officeart/2005/8/layout/hProcess11"/>
    <dgm:cxn modelId="{B9F03D5C-1F6D-427B-AFFA-BBD83A16B082}" type="presParOf" srcId="{B257D72C-354B-4622-995B-2A32DBC6D374}" destId="{699188AA-31AD-4DE4-85C6-7ECA10B6E300}" srcOrd="3" destOrd="0" presId="urn:microsoft.com/office/officeart/2005/8/layout/hProcess11"/>
    <dgm:cxn modelId="{9451197A-16D7-418F-8DEF-7114A3DF8EF5}" type="presParOf" srcId="{B257D72C-354B-4622-995B-2A32DBC6D374}" destId="{D103D4CB-408F-40F9-A181-7656E4F3DC14}" srcOrd="4" destOrd="0" presId="urn:microsoft.com/office/officeart/2005/8/layout/hProcess11"/>
    <dgm:cxn modelId="{8DBB1466-4C62-4FDE-BB74-907D2BFBB7F2}" type="presParOf" srcId="{D103D4CB-408F-40F9-A181-7656E4F3DC14}" destId="{69B5EC15-3E62-40C1-96B6-24071C6F3B03}" srcOrd="0" destOrd="0" presId="urn:microsoft.com/office/officeart/2005/8/layout/hProcess11"/>
    <dgm:cxn modelId="{998E2DD6-308B-4C70-945B-189DA803518E}" type="presParOf" srcId="{D103D4CB-408F-40F9-A181-7656E4F3DC14}" destId="{0B28C115-C597-499C-B3C0-C1448D0D23E7}" srcOrd="1" destOrd="0" presId="urn:microsoft.com/office/officeart/2005/8/layout/hProcess11"/>
    <dgm:cxn modelId="{AB0882B9-E806-453F-887F-C94BC23B01DA}" type="presParOf" srcId="{D103D4CB-408F-40F9-A181-7656E4F3DC14}" destId="{9742E474-A519-41E5-9043-8FB8C66999E1}" srcOrd="2" destOrd="0" presId="urn:microsoft.com/office/officeart/2005/8/layout/hProcess11"/>
    <dgm:cxn modelId="{F54B85AD-4226-4E8A-94FB-60EBD47CC19D}" type="presParOf" srcId="{B257D72C-354B-4622-995B-2A32DBC6D374}" destId="{D0BB4BFE-8B16-4456-BB70-569D704E3F00}" srcOrd="5" destOrd="0" presId="urn:microsoft.com/office/officeart/2005/8/layout/hProcess11"/>
    <dgm:cxn modelId="{6B7EFDB2-B025-4899-8D29-EF88F97F9F7F}" type="presParOf" srcId="{B257D72C-354B-4622-995B-2A32DBC6D374}" destId="{FC280B72-BB2C-4C5B-8A77-A3C920C0D6F6}" srcOrd="6" destOrd="0" presId="urn:microsoft.com/office/officeart/2005/8/layout/hProcess11"/>
    <dgm:cxn modelId="{660E60FF-D4D6-4259-88FE-49741B106B9D}" type="presParOf" srcId="{FC280B72-BB2C-4C5B-8A77-A3C920C0D6F6}" destId="{B5E30DD8-D691-497B-98FE-06606DED77AF}" srcOrd="0" destOrd="0" presId="urn:microsoft.com/office/officeart/2005/8/layout/hProcess11"/>
    <dgm:cxn modelId="{D918C80B-C790-4D2B-8A4A-48A10F130C10}" type="presParOf" srcId="{FC280B72-BB2C-4C5B-8A77-A3C920C0D6F6}" destId="{52FED885-3AE7-4676-8F11-D84924D317C0}" srcOrd="1" destOrd="0" presId="urn:microsoft.com/office/officeart/2005/8/layout/hProcess11"/>
    <dgm:cxn modelId="{97794087-E93B-4C2A-A7A9-1122C286218C}" type="presParOf" srcId="{FC280B72-BB2C-4C5B-8A77-A3C920C0D6F6}" destId="{239B4408-5A32-4C10-9BA6-9EF4BF9A4443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45F379-D744-449D-A3F3-1DE7204684A7}">
      <dsp:nvSpPr>
        <dsp:cNvPr id="0" name=""/>
        <dsp:cNvSpPr/>
      </dsp:nvSpPr>
      <dsp:spPr>
        <a:xfrm>
          <a:off x="1577060" y="0"/>
          <a:ext cx="486704" cy="486704"/>
        </a:xfrm>
        <a:prstGeom prst="ellipse">
          <a:avLst/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AEC98B-9B22-4A5A-8EF9-7D15FEFC184E}">
      <dsp:nvSpPr>
        <dsp:cNvPr id="0" name=""/>
        <dsp:cNvSpPr/>
      </dsp:nvSpPr>
      <dsp:spPr>
        <a:xfrm>
          <a:off x="1625731" y="48670"/>
          <a:ext cx="389363" cy="389363"/>
        </a:xfrm>
        <a:prstGeom prst="chord">
          <a:avLst>
            <a:gd name="adj1" fmla="val 0"/>
            <a:gd name="adj2" fmla="val 108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C38520-1F1A-43C4-A174-02B0D992A976}">
      <dsp:nvSpPr>
        <dsp:cNvPr id="0" name=""/>
        <dsp:cNvSpPr/>
      </dsp:nvSpPr>
      <dsp:spPr>
        <a:xfrm>
          <a:off x="2165162" y="486704"/>
          <a:ext cx="1439834" cy="20482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0" tIns="63500" rIns="63500" bIns="6350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kern="1200" dirty="0" smtClean="0"/>
            <a:t>61</a:t>
          </a:r>
          <a:endParaRPr lang="es-ES" sz="2500" kern="1200" dirty="0"/>
        </a:p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kern="1200" dirty="0" smtClean="0"/>
            <a:t>127</a:t>
          </a:r>
          <a:endParaRPr lang="es-ES" sz="2500" kern="1200" dirty="0"/>
        </a:p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kern="1200" dirty="0" smtClean="0"/>
            <a:t>70</a:t>
          </a:r>
          <a:endParaRPr lang="es-ES" sz="2500" kern="1200" dirty="0"/>
        </a:p>
      </dsp:txBody>
      <dsp:txXfrm>
        <a:off x="2165162" y="486704"/>
        <a:ext cx="1439834" cy="2048215"/>
      </dsp:txXfrm>
    </dsp:sp>
    <dsp:sp modelId="{CD1986F3-C103-4521-AE5F-5744803B219C}">
      <dsp:nvSpPr>
        <dsp:cNvPr id="0" name=""/>
        <dsp:cNvSpPr/>
      </dsp:nvSpPr>
      <dsp:spPr>
        <a:xfrm>
          <a:off x="2165162" y="0"/>
          <a:ext cx="1439834" cy="4867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0" tIns="63500" rIns="63500" bIns="63500" numCol="1" spcCol="1270" anchor="b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kern="1200" dirty="0" smtClean="0"/>
            <a:t>2018</a:t>
          </a:r>
          <a:endParaRPr lang="es-ES" sz="2500" kern="1200" dirty="0"/>
        </a:p>
      </dsp:txBody>
      <dsp:txXfrm>
        <a:off x="2165162" y="0"/>
        <a:ext cx="1439834" cy="486704"/>
      </dsp:txXfrm>
    </dsp:sp>
    <dsp:sp modelId="{22F8D418-214D-4DD5-B4B7-03876E28E518}">
      <dsp:nvSpPr>
        <dsp:cNvPr id="0" name=""/>
        <dsp:cNvSpPr/>
      </dsp:nvSpPr>
      <dsp:spPr>
        <a:xfrm>
          <a:off x="3706393" y="0"/>
          <a:ext cx="486704" cy="486704"/>
        </a:xfrm>
        <a:prstGeom prst="ellipse">
          <a:avLst/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F039DD-09BD-432A-948F-913C484CE415}">
      <dsp:nvSpPr>
        <dsp:cNvPr id="0" name=""/>
        <dsp:cNvSpPr/>
      </dsp:nvSpPr>
      <dsp:spPr>
        <a:xfrm>
          <a:off x="3755063" y="48670"/>
          <a:ext cx="389363" cy="389363"/>
        </a:xfrm>
        <a:prstGeom prst="chord">
          <a:avLst>
            <a:gd name="adj1" fmla="val 16200000"/>
            <a:gd name="adj2" fmla="val 162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2397C9-92D8-4F2F-8E6E-A8001EE255D2}">
      <dsp:nvSpPr>
        <dsp:cNvPr id="0" name=""/>
        <dsp:cNvSpPr/>
      </dsp:nvSpPr>
      <dsp:spPr>
        <a:xfrm>
          <a:off x="4294494" y="486704"/>
          <a:ext cx="1439834" cy="20482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0" tIns="63500" rIns="63500" bIns="6350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kern="1200" dirty="0" smtClean="0"/>
            <a:t>67</a:t>
          </a:r>
          <a:endParaRPr lang="es-ES" sz="2500" kern="1200" dirty="0"/>
        </a:p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kern="1200" dirty="0" smtClean="0"/>
            <a:t>142</a:t>
          </a:r>
          <a:endParaRPr lang="es-ES" sz="2500" kern="1200" dirty="0"/>
        </a:p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kern="1200" dirty="0" smtClean="0"/>
            <a:t>74</a:t>
          </a:r>
          <a:endParaRPr lang="es-ES" sz="2500" kern="1200" dirty="0"/>
        </a:p>
      </dsp:txBody>
      <dsp:txXfrm>
        <a:off x="4294494" y="486704"/>
        <a:ext cx="1439834" cy="2048215"/>
      </dsp:txXfrm>
    </dsp:sp>
    <dsp:sp modelId="{A05ABE2D-B4C0-428C-ADC5-F061D4DC9857}">
      <dsp:nvSpPr>
        <dsp:cNvPr id="0" name=""/>
        <dsp:cNvSpPr/>
      </dsp:nvSpPr>
      <dsp:spPr>
        <a:xfrm>
          <a:off x="4294494" y="0"/>
          <a:ext cx="1439834" cy="4867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0" tIns="63500" rIns="63500" bIns="63500" numCol="1" spcCol="1270" anchor="b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kern="1200" dirty="0" smtClean="0"/>
            <a:t>2019</a:t>
          </a:r>
          <a:endParaRPr lang="es-ES" sz="2500" kern="1200" dirty="0"/>
        </a:p>
      </dsp:txBody>
      <dsp:txXfrm>
        <a:off x="4294494" y="0"/>
        <a:ext cx="1439834" cy="48670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E2E891-2D16-4359-B888-947323702940}">
      <dsp:nvSpPr>
        <dsp:cNvPr id="0" name=""/>
        <dsp:cNvSpPr/>
      </dsp:nvSpPr>
      <dsp:spPr>
        <a:xfrm>
          <a:off x="0" y="1018341"/>
          <a:ext cx="6457949" cy="1357788"/>
        </a:xfrm>
        <a:prstGeom prst="notched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2BD8B0-E23C-4727-806C-3F1D2249E066}">
      <dsp:nvSpPr>
        <dsp:cNvPr id="0" name=""/>
        <dsp:cNvSpPr/>
      </dsp:nvSpPr>
      <dsp:spPr>
        <a:xfrm>
          <a:off x="2908" y="0"/>
          <a:ext cx="1399117" cy="13577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b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200" kern="1200" smtClean="0"/>
            <a:t>Mayor seguridad jurídica en los trámites que realiza el ciudadano en el gobierno local.</a:t>
          </a:r>
          <a:endParaRPr lang="es-CR" sz="1200" kern="1200"/>
        </a:p>
      </dsp:txBody>
      <dsp:txXfrm>
        <a:off x="2908" y="0"/>
        <a:ext cx="1399117" cy="1357788"/>
      </dsp:txXfrm>
    </dsp:sp>
    <dsp:sp modelId="{E03A9D4A-4FB7-41DD-9852-09D395EFDB95}">
      <dsp:nvSpPr>
        <dsp:cNvPr id="0" name=""/>
        <dsp:cNvSpPr/>
      </dsp:nvSpPr>
      <dsp:spPr>
        <a:xfrm>
          <a:off x="532744" y="1527512"/>
          <a:ext cx="339447" cy="339447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427FA0-94E0-40D5-9BBE-A6078114023E}">
      <dsp:nvSpPr>
        <dsp:cNvPr id="0" name=""/>
        <dsp:cNvSpPr/>
      </dsp:nvSpPr>
      <dsp:spPr>
        <a:xfrm>
          <a:off x="1471982" y="2036683"/>
          <a:ext cx="1399117" cy="13577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200" kern="1200" smtClean="0"/>
            <a:t>Mayor competitividad a nivel cantonal.</a:t>
          </a:r>
          <a:endParaRPr lang="es-CR" sz="1200" kern="1200"/>
        </a:p>
      </dsp:txBody>
      <dsp:txXfrm>
        <a:off x="1471982" y="2036683"/>
        <a:ext cx="1399117" cy="1357788"/>
      </dsp:txXfrm>
    </dsp:sp>
    <dsp:sp modelId="{9CE192B7-1F6A-4886-8087-FCD76FAC04A0}">
      <dsp:nvSpPr>
        <dsp:cNvPr id="0" name=""/>
        <dsp:cNvSpPr/>
      </dsp:nvSpPr>
      <dsp:spPr>
        <a:xfrm>
          <a:off x="2001817" y="1527512"/>
          <a:ext cx="339447" cy="339447"/>
        </a:xfrm>
        <a:prstGeom prst="ellipse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B5EC15-3E62-40C1-96B6-24071C6F3B03}">
      <dsp:nvSpPr>
        <dsp:cNvPr id="0" name=""/>
        <dsp:cNvSpPr/>
      </dsp:nvSpPr>
      <dsp:spPr>
        <a:xfrm>
          <a:off x="2941055" y="0"/>
          <a:ext cx="1399117" cy="13577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b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200" kern="1200" smtClean="0"/>
            <a:t>Impacto en el indicador Doing Business: Mejorar la posición país.</a:t>
          </a:r>
          <a:endParaRPr lang="es-CR" sz="1200" kern="1200"/>
        </a:p>
      </dsp:txBody>
      <dsp:txXfrm>
        <a:off x="2941055" y="0"/>
        <a:ext cx="1399117" cy="1357788"/>
      </dsp:txXfrm>
    </dsp:sp>
    <dsp:sp modelId="{0B28C115-C597-499C-B3C0-C1448D0D23E7}">
      <dsp:nvSpPr>
        <dsp:cNvPr id="0" name=""/>
        <dsp:cNvSpPr/>
      </dsp:nvSpPr>
      <dsp:spPr>
        <a:xfrm>
          <a:off x="3470890" y="1527512"/>
          <a:ext cx="339447" cy="339447"/>
        </a:xfrm>
        <a:prstGeom prst="ellipse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E30DD8-D691-497B-98FE-06606DED77AF}">
      <dsp:nvSpPr>
        <dsp:cNvPr id="0" name=""/>
        <dsp:cNvSpPr/>
      </dsp:nvSpPr>
      <dsp:spPr>
        <a:xfrm>
          <a:off x="4410128" y="2036683"/>
          <a:ext cx="1399117" cy="13577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200" kern="1200" smtClean="0"/>
            <a:t>Implementación de soluciones basadas en las buenas prácticas, lecciones aprendidas y el aprovechamiento de sinergias.</a:t>
          </a:r>
          <a:endParaRPr lang="es-CR" sz="1200" kern="1200"/>
        </a:p>
      </dsp:txBody>
      <dsp:txXfrm>
        <a:off x="4410128" y="2036683"/>
        <a:ext cx="1399117" cy="1357788"/>
      </dsp:txXfrm>
    </dsp:sp>
    <dsp:sp modelId="{52FED885-3AE7-4676-8F11-D84924D317C0}">
      <dsp:nvSpPr>
        <dsp:cNvPr id="0" name=""/>
        <dsp:cNvSpPr/>
      </dsp:nvSpPr>
      <dsp:spPr>
        <a:xfrm>
          <a:off x="4939963" y="1527512"/>
          <a:ext cx="339447" cy="339447"/>
        </a:xfrm>
        <a:prstGeom prst="ellipse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IncreasingCircleProcess">
  <dgm:title val=""/>
  <dgm:desc val=""/>
  <dgm:catLst>
    <dgm:cat type="list" pri="8300"/>
    <dgm:cat type="process" pri="43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7"/>
      <dgm:chPref val="7"/>
      <dgm:dir/>
      <dgm:animOne val="branch"/>
      <dgm:animLvl val="lvl"/>
    </dgm:varLst>
    <dgm:choose name="Name1">
      <dgm:if name="Name2" func="var" arg="dir" op="equ" val="norm">
        <dgm:alg type="lin">
          <dgm:param type="linDir" val="fromL"/>
          <dgm:param type="horzAlign" val="ctr"/>
          <dgm:param type="vertAlign" val="t"/>
        </dgm:alg>
      </dgm:if>
      <dgm:else name="Name3">
        <dgm:alg type="lin">
          <dgm:param type="linDir" val="fromR"/>
          <dgm:param type="horzAlign" val="ctr"/>
          <dgm:param type="vertAlign" val="t"/>
        </dgm:alg>
      </dgm:else>
    </dgm:choose>
    <dgm:shape xmlns:r="http://schemas.openxmlformats.org/officeDocument/2006/relationships" r:blip="">
      <dgm:adjLst/>
    </dgm:shape>
    <dgm:constrLst>
      <dgm:constr type="primFontSz" for="des" forName="Child" val="65"/>
      <dgm:constr type="primFontSz" for="des" forName="Parent" val="65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05"/>
      <dgm:constr type="w" for="ch" forName="sibTrans" refType="h" refFor="ch" refForName="composite" op="equ" fact="0.04"/>
    </dgm:constrLst>
    <dgm:forEach name="nodesForEach" axis="ch" ptType="node" cnt="7">
      <dgm:layoutNode name="composite">
        <dgm:alg type="composite">
          <dgm:param type="ar" val="0.8"/>
        </dgm:alg>
        <dgm:choose name="Name4">
          <dgm:if name="Name5" func="var" arg="dir" op="equ" val="norm">
            <dgm:constrLst>
              <dgm:constr type="l" for="ch" forName="Child" refType="w" fact="0.29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l" for="ch" forName="Parent" refType="w" fact="0.29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l" for="ch" forName="BackAccent" refType="w" fact="0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l" for="ch" forName="Accent" refType="w" fact="0.024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if>
          <dgm:else name="Name6">
            <dgm:constrLst>
              <dgm:constr type="r" for="ch" forName="Child" refType="w" fact="0.71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r" for="ch" forName="Parent" refType="w" fact="0.71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r" for="ch" forName="BackAccent" refType="w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r" for="ch" forName="Accent" refType="w" fact="0.976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else>
        </dgm:choose>
        <dgm:layoutNode name="BackAccent" styleLbl="bgShp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Accent" styleLbl="alignNode1">
          <dgm:alg type="sp"/>
          <dgm:choose name="Name7">
            <dgm:if name="Name8" axis="precedSib" ptType="node" func="cnt" op="equ" val="0">
              <dgm:choose name="Name9">
                <dgm:if name="Name1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11" axis="followSib" ptType="node" func="cnt" op="equ" val="1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12" axis="followSib" ptType="node" func="cnt" op="equ" val="2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if name="Name13" axis="followSib" ptType="node" func="cnt" op="equ" val="3">
                  <dgm:shape xmlns:r="http://schemas.openxmlformats.org/officeDocument/2006/relationships" type="chord" r:blip="">
                    <dgm:adjLst>
                      <dgm:adj idx="1" val="30"/>
                      <dgm:adj idx="2" val="150"/>
                    </dgm:adjLst>
                  </dgm:shape>
                </dgm:if>
                <dgm:if name="Name14" axis="followSib" ptType="node" func="cnt" op="equ" val="4">
                  <dgm:shape xmlns:r="http://schemas.openxmlformats.org/officeDocument/2006/relationships" type="chord" r:blip="">
                    <dgm:adjLst>
                      <dgm:adj idx="1" val="38.8699"/>
                      <dgm:adj idx="2" val="143.1301"/>
                    </dgm:adjLst>
                  </dgm:shape>
                </dgm:if>
                <dgm:if name="Name15" axis="followSib" ptType="node" func="cnt" op="equ" val="5">
                  <dgm:shape xmlns:r="http://schemas.openxmlformats.org/officeDocument/2006/relationships" type="chord" r:blip="">
                    <dgm:adjLst>
                      <dgm:adj idx="1" val="41.8103"/>
                      <dgm:adj idx="2" val="138.1897"/>
                    </dgm:adjLst>
                  </dgm:shape>
                </dgm:if>
                <dgm:else name="Name16">
                  <dgm:shape xmlns:r="http://schemas.openxmlformats.org/officeDocument/2006/relationships" type="chord" r:blip="">
                    <dgm:adjLst>
                      <dgm:adj idx="1" val="45.5847"/>
                      <dgm:adj idx="2" val="134.4153"/>
                    </dgm:adjLst>
                  </dgm:shape>
                </dgm:else>
              </dgm:choose>
            </dgm:if>
            <dgm:if name="Name17" axis="precedSib" ptType="node" func="cnt" op="equ" val="1">
              <dgm:choose name="Name18">
                <dgm:if name="Name19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0" axis="followSib" ptType="node" func="cnt" op="equ" val="1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if name="Name21" axis="followSib" ptType="node" func="cnt" op="equ" val="2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22" axis="followSib" ptType="node" func="cnt" op="equ" val="3">
                  <dgm:shape xmlns:r="http://schemas.openxmlformats.org/officeDocument/2006/relationships" type="chord" r:blip="">
                    <dgm:adjLst>
                      <dgm:adj idx="1" val="11.537"/>
                      <dgm:adj idx="2" val="168.463"/>
                    </dgm:adjLst>
                  </dgm:shape>
                </dgm:if>
                <dgm:if name="Name23" axis="followSib" ptType="node" func="cnt" op="equ" val="4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else name="Name24">
                  <dgm:shape xmlns:r="http://schemas.openxmlformats.org/officeDocument/2006/relationships" type="chord" r:blip="">
                    <dgm:adjLst>
                      <dgm:adj idx="1" val="25.3769"/>
                      <dgm:adj idx="2" val="154.6231"/>
                    </dgm:adjLst>
                  </dgm:shape>
                </dgm:else>
              </dgm:choose>
            </dgm:if>
            <dgm:if name="Name25" axis="precedSib" ptType="node" func="cnt" op="equ" val="2">
              <dgm:choose name="Name26">
                <dgm:if name="Name27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8" axis="followSib" ptType="node" func="cnt" op="equ" val="1">
                  <dgm:shape xmlns:r="http://schemas.openxmlformats.org/officeDocument/2006/relationships" type="chord" r:blip="">
                    <dgm:adjLst>
                      <dgm:adj idx="1" val="-30"/>
                      <dgm:adj idx="2" val="-150"/>
                    </dgm:adjLst>
                  </dgm:shape>
                </dgm:if>
                <dgm:if name="Name29" axis="followSib" ptType="node" func="cnt" op="equ" val="2">
                  <dgm:shape xmlns:r="http://schemas.openxmlformats.org/officeDocument/2006/relationships" type="chord" r:blip="">
                    <dgm:adjLst>
                      <dgm:adj idx="1" val="-11.537"/>
                      <dgm:adj idx="2" val="-168.463"/>
                    </dgm:adjLst>
                  </dgm:shape>
                </dgm:if>
                <dgm:if name="Name30" axis="followSib" ptType="node" func="cnt" op="equ" val="3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else name="Name31">
                  <dgm:shape xmlns:r="http://schemas.openxmlformats.org/officeDocument/2006/relationships" type="chord" r:blip="">
                    <dgm:adjLst>
                      <dgm:adj idx="1" val="8.2133"/>
                      <dgm:adj idx="2" val="171.7867"/>
                    </dgm:adjLst>
                  </dgm:shape>
                </dgm:else>
              </dgm:choose>
            </dgm:if>
            <dgm:if name="Name32" axis="precedSib" ptType="node" func="cnt" op="equ" val="3">
              <dgm:choose name="Name33">
                <dgm:if name="Name34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35" axis="followSib" ptType="node" func="cnt" op="equ" val="1">
                  <dgm:shape xmlns:r="http://schemas.openxmlformats.org/officeDocument/2006/relationships" type="chord" r:blip="">
                    <dgm:adjLst>
                      <dgm:adj idx="1" val="-38.8699"/>
                      <dgm:adj idx="2" val="-143.1301"/>
                    </dgm:adjLst>
                  </dgm:shape>
                </dgm:if>
                <dgm:if name="Name36" axis="followSib" ptType="node" func="cnt" op="equ" val="2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else name="Name37">
                  <dgm:shape xmlns:r="http://schemas.openxmlformats.org/officeDocument/2006/relationships" type="chord" r:blip="">
                    <dgm:adjLst>
                      <dgm:adj idx="1" val="-8.2133"/>
                      <dgm:adj idx="2" val="-171.7867"/>
                    </dgm:adjLst>
                  </dgm:shape>
                </dgm:else>
              </dgm:choose>
            </dgm:if>
            <dgm:if name="Name38" axis="precedSib" ptType="node" func="cnt" op="equ" val="4">
              <dgm:choose name="Name39">
                <dgm:if name="Name4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41" axis="followSib" ptType="node" func="cnt" op="equ" val="1">
                  <dgm:shape xmlns:r="http://schemas.openxmlformats.org/officeDocument/2006/relationships" type="chord" r:blip="">
                    <dgm:adjLst>
                      <dgm:adj idx="1" val="-41.8103"/>
                      <dgm:adj idx="2" val="-138.1897"/>
                    </dgm:adjLst>
                  </dgm:shape>
                </dgm:if>
                <dgm:else name="Name42">
                  <dgm:shape xmlns:r="http://schemas.openxmlformats.org/officeDocument/2006/relationships" type="chord" r:blip="">
                    <dgm:adjLst>
                      <dgm:adj idx="1" val="-25.3769"/>
                      <dgm:adj idx="2" val="-154.6231"/>
                    </dgm:adjLst>
                  </dgm:shape>
                </dgm:else>
              </dgm:choose>
            </dgm:if>
            <dgm:if name="Name43" axis="precedSib" ptType="node" func="cnt" op="equ" val="5">
              <dgm:choose name="Name44">
                <dgm:if name="Name45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else name="Name46">
                  <dgm:shape xmlns:r="http://schemas.openxmlformats.org/officeDocument/2006/relationships" type="chord" r:blip="">
                    <dgm:adjLst>
                      <dgm:adj idx="1" val="-45.5847"/>
                      <dgm:adj idx="2" val="-134.4153"/>
                    </dgm:adjLst>
                  </dgm:shape>
                </dgm:else>
              </dgm:choose>
            </dgm:if>
            <dgm:else name="Name47">
              <dgm:shape xmlns:r="http://schemas.openxmlformats.org/officeDocument/2006/relationships" type="chord" r:blip="">
                <dgm:adjLst>
                  <dgm:adj idx="1" val="-90"/>
                  <dgm:adj idx="2" val="-90"/>
                </dgm:adjLst>
              </dgm:shape>
            </dgm:else>
          </dgm:choose>
          <dgm:presOf/>
        </dgm:layoutNode>
        <dgm:layoutNode name="Child" styleLbl="revTx">
          <dgm:varLst>
            <dgm:chMax val="0"/>
            <dgm:chPref val="0"/>
            <dgm:bulletEnabled val="1"/>
          </dgm:varLst>
          <dgm:choose name="Name48">
            <dgm:if name="Name49" func="var" arg="dir" op="equ" val="norm">
              <dgm:alg type="tx">
                <dgm:param type="parTxLTRAlign" val="l"/>
                <dgm:param type="parTxRTLAlign" val="l"/>
                <dgm:param type="txAnchorVert" val="t"/>
              </dgm:alg>
            </dgm:if>
            <dgm:else name="Name50">
              <dgm:alg type="tx">
                <dgm:param type="parTxLTRAlign" val="r"/>
                <dgm:param type="parTxRTLAlign" val="r"/>
                <dgm:param type="txAnchorVert" val="t"/>
              </dgm:alg>
            </dgm:else>
          </dgm:choose>
          <dgm:choose name="Name51">
            <dgm:if name="Name52" axis="ch" ptType="node" func="cnt" op="gte" val="1">
              <dgm:shape xmlns:r="http://schemas.openxmlformats.org/officeDocument/2006/relationships" type="rect" r:blip="">
                <dgm:adjLst/>
              </dgm:shape>
            </dgm:if>
            <dgm:else name="Name53">
              <dgm:shape xmlns:r="http://schemas.openxmlformats.org/officeDocument/2006/relationships" type="rect" r:blip="" hideGeom="1">
                <dgm:adjLst/>
              </dgm:shape>
            </dgm:else>
          </dgm:choose>
          <dgm:choose name="Name54">
            <dgm:if name="Name55" axis="ch" ptType="node" func="cnt" op="gte" val="1">
              <dgm:presOf axis="des" ptType="node"/>
            </dgm:if>
            <dgm:else name="Name56">
              <dgm:presOf/>
            </dgm:else>
          </dgm:choose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Parent" styleLbl="revTx">
          <dgm:varLst>
            <dgm:chMax val="1"/>
            <dgm:chPref val="1"/>
            <dgm:bulletEnabled val="1"/>
          </dgm:varLst>
          <dgm:choose name="Name57">
            <dgm:if name="Name58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  <dgm:param type="txAnchorVert" val="b"/>
                <dgm:param type="txAnchorVertCh" val="b"/>
              </dgm:alg>
            </dgm:if>
            <dgm:else name="Name59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  <dgm:param type="txAnchorVert" val="b"/>
                <dgm:param type="txAnchorVertCh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R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2B1321-ECB9-44C1-89C0-266F1A401B76}" type="datetimeFigureOut">
              <a:rPr lang="es-CR" smtClean="0"/>
              <a:t>5/11/2018</a:t>
            </a:fld>
            <a:endParaRPr lang="es-CR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R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764D4E-47E1-4007-A2F0-EC8E695E5587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40758516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D2766-C49B-4C1A-9FEE-6F146754B02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609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DB3CC-F982-40F9-8DD6-BCC9AFBF44BD}" type="datetime1">
              <a:rPr lang="en-US" smtClean="0"/>
              <a:pPr/>
              <a:t>11/5/2018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E988-FB04-AB4E-BE5A-59F242AF7F7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317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996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E7B99-7C3F-4BC3-B7B8-7E1F8C620B24}" type="datetime1">
              <a:rPr lang="en-US" smtClean="0"/>
              <a:pPr/>
              <a:t>11/5/2018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394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11/5/2018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594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11/5/2018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824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11/5/2018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712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11/5/2018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224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11/5/2018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‹Nº›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220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11/5/2018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983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2560D-EC28-3B41-86E8-18F1CE0113B4}" type="datetimeFigureOut">
              <a:rPr lang="en-US" smtClean="0"/>
              <a:t>11/5/2018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6355A-084C-D24E-9AD2-7E4FC41EA62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  <p:sldLayoutId id="2147493457" r:id="rId2"/>
    <p:sldLayoutId id="2147493458" r:id="rId3"/>
    <p:sldLayoutId id="2147493459" r:id="rId4"/>
    <p:sldLayoutId id="2147493460" r:id="rId5"/>
    <p:sldLayoutId id="2147493461" r:id="rId6"/>
    <p:sldLayoutId id="2147493462" r:id="rId7"/>
    <p:sldLayoutId id="2147493463" r:id="rId8"/>
    <p:sldLayoutId id="2147493464" r:id="rId9"/>
    <p:sldLayoutId id="2147493465" r:id="rId10"/>
    <p:sldLayoutId id="2147493466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1.png"/><Relationship Id="rId7" Type="http://schemas.openxmlformats.org/officeDocument/2006/relationships/diagramLayout" Target="../diagrams/layout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diagramData" Target="../diagrams/data1.xml"/><Relationship Id="rId5" Type="http://schemas.openxmlformats.org/officeDocument/2006/relationships/image" Target="../media/image5.jpg"/><Relationship Id="rId10" Type="http://schemas.microsoft.com/office/2007/relationships/diagramDrawing" Target="../diagrams/drawing1.xml"/><Relationship Id="rId4" Type="http://schemas.openxmlformats.org/officeDocument/2006/relationships/image" Target="../media/image4.jpg"/><Relationship Id="rId9" Type="http://schemas.openxmlformats.org/officeDocument/2006/relationships/diagramColors" Target="../diagrams/colors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svg"/><Relationship Id="rId5" Type="http://schemas.openxmlformats.org/officeDocument/2006/relationships/image" Target="../media/image7.png"/><Relationship Id="rId10" Type="http://schemas.openxmlformats.org/officeDocument/2006/relationships/image" Target="../media/image5.jpg"/><Relationship Id="rId4" Type="http://schemas.openxmlformats.org/officeDocument/2006/relationships/image" Target="../media/image4.svg"/><Relationship Id="rId9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9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10" Type="http://schemas.openxmlformats.org/officeDocument/2006/relationships/image" Target="../media/image3.png"/><Relationship Id="rId4" Type="http://schemas.openxmlformats.org/officeDocument/2006/relationships/diagramData" Target="../diagrams/data2.xml"/><Relationship Id="rId9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ángulo 21"/>
          <p:cNvSpPr/>
          <p:nvPr/>
        </p:nvSpPr>
        <p:spPr>
          <a:xfrm rot="5400000">
            <a:off x="3279767" y="-1609744"/>
            <a:ext cx="1327169" cy="7886702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50"/>
          </a:p>
        </p:txBody>
      </p:sp>
      <p:pic>
        <p:nvPicPr>
          <p:cNvPr id="4" name="Picture 3" descr="Logo MEIC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755" y="342642"/>
            <a:ext cx="1527844" cy="632922"/>
          </a:xfrm>
          <a:prstGeom prst="rect">
            <a:avLst/>
          </a:prstGeom>
        </p:spPr>
      </p:pic>
      <p:pic>
        <p:nvPicPr>
          <p:cNvPr id="5" name="Picture 4" descr="logo horizontal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730"/>
            <a:ext cx="1921341" cy="1046192"/>
          </a:xfrm>
          <a:prstGeom prst="rect">
            <a:avLst/>
          </a:prstGeom>
        </p:spPr>
      </p:pic>
      <p:sp>
        <p:nvSpPr>
          <p:cNvPr id="7" name="Marcador de contenido 2"/>
          <p:cNvSpPr txBox="1">
            <a:spLocks/>
          </p:cNvSpPr>
          <p:nvPr/>
        </p:nvSpPr>
        <p:spPr>
          <a:xfrm>
            <a:off x="-80010" y="1739931"/>
            <a:ext cx="7648009" cy="7881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450" lvl="1" algn="l" fontAlgn="base">
              <a:spcBef>
                <a:spcPts val="0"/>
              </a:spcBef>
              <a:spcAft>
                <a:spcPct val="0"/>
              </a:spcAft>
            </a:pPr>
            <a:r>
              <a:rPr lang="es-CR" sz="3200" b="1" dirty="0" smtClean="0">
                <a:solidFill>
                  <a:schemeClr val="bg1"/>
                </a:solidFill>
              </a:rPr>
              <a:t>“Estrategia de Mejora Regulatoria en los Gobiernos Locales”</a:t>
            </a:r>
            <a:endParaRPr lang="es-ES" altLang="es-CR" sz="32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3" name="CuadroTexto 22"/>
          <p:cNvSpPr txBox="1"/>
          <p:nvPr/>
        </p:nvSpPr>
        <p:spPr>
          <a:xfrm>
            <a:off x="4764083" y="3691650"/>
            <a:ext cx="446749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135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Ministra, Victoria Eugenia Hernández Mora.</a:t>
            </a:r>
            <a:endParaRPr lang="es-CR" sz="135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193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1562644" y="112240"/>
            <a:ext cx="6046471" cy="994172"/>
          </a:xfrm>
        </p:spPr>
        <p:txBody>
          <a:bodyPr>
            <a:normAutofit fontScale="90000"/>
          </a:bodyPr>
          <a:lstStyle/>
          <a:p>
            <a:pPr algn="ctr"/>
            <a:r>
              <a:rPr lang="es-CR" sz="3000" b="1" dirty="0" smtClean="0"/>
              <a:t>Doing Business:  Indicador que mide la facilidad de hacer negocios.</a:t>
            </a:r>
            <a:endParaRPr lang="es-CR" sz="3000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9626" y="216530"/>
            <a:ext cx="1190701" cy="493082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77" y="112240"/>
            <a:ext cx="1099521" cy="895466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228600" y="1346442"/>
            <a:ext cx="818388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s-CR" sz="1600" dirty="0" smtClean="0"/>
              <a:t>Periodo de medición: junio </a:t>
            </a:r>
            <a:r>
              <a:rPr lang="es-CR" sz="1600" dirty="0"/>
              <a:t>del 2017 a mayo del 2018. </a:t>
            </a:r>
            <a:endParaRPr lang="es-CR" sz="1600" dirty="0" smtClean="0"/>
          </a:p>
          <a:p>
            <a:pPr marL="285750" lvl="0" indent="-28575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s-CR" sz="1600" dirty="0"/>
              <a:t>Indicador anual elaborado por el Banco Mundial en 190 </a:t>
            </a:r>
            <a:r>
              <a:rPr lang="es-CR" sz="1600" dirty="0" smtClean="0"/>
              <a:t>economías.</a:t>
            </a:r>
          </a:p>
          <a:p>
            <a:pPr marL="285750" indent="-28575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s-CR" sz="1600" dirty="0"/>
              <a:t>Evalúa 10 áreas del proceso de apertura, operación, y expansión de una empresa. </a:t>
            </a:r>
          </a:p>
          <a:p>
            <a:pPr marL="285750" lvl="0" indent="-28575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es-ES" dirty="0"/>
          </a:p>
          <a:p>
            <a:endParaRPr lang="es-CR" dirty="0"/>
          </a:p>
          <a:p>
            <a:endParaRPr lang="es-CR" dirty="0"/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3876948386"/>
              </p:ext>
            </p:extLst>
          </p:nvPr>
        </p:nvGraphicFramePr>
        <p:xfrm>
          <a:off x="1822628" y="2380675"/>
          <a:ext cx="7311390" cy="2534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3" name="CuadroTexto 12"/>
          <p:cNvSpPr txBox="1"/>
          <p:nvPr/>
        </p:nvSpPr>
        <p:spPr>
          <a:xfrm>
            <a:off x="1042579" y="3437869"/>
            <a:ext cx="2434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dirty="0" smtClean="0"/>
              <a:t>Apertura de empresa</a:t>
            </a:r>
            <a:endParaRPr lang="es-CR" dirty="0"/>
          </a:p>
        </p:txBody>
      </p:sp>
      <p:sp>
        <p:nvSpPr>
          <p:cNvPr id="14" name="CuadroTexto 13"/>
          <p:cNvSpPr txBox="1"/>
          <p:nvPr/>
        </p:nvSpPr>
        <p:spPr>
          <a:xfrm>
            <a:off x="1046389" y="3921394"/>
            <a:ext cx="243459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1600" dirty="0"/>
              <a:t>Manejo de permisos de construcción</a:t>
            </a:r>
            <a:endParaRPr lang="es-CR" sz="16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es-CR" dirty="0"/>
          </a:p>
        </p:txBody>
      </p:sp>
      <p:sp>
        <p:nvSpPr>
          <p:cNvPr id="15" name="CuadroTexto 14"/>
          <p:cNvSpPr txBox="1"/>
          <p:nvPr/>
        </p:nvSpPr>
        <p:spPr>
          <a:xfrm>
            <a:off x="1046389" y="2912144"/>
            <a:ext cx="20231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dirty="0" smtClean="0"/>
              <a:t>Posición Global</a:t>
            </a:r>
            <a:endParaRPr lang="es-CR" dirty="0"/>
          </a:p>
        </p:txBody>
      </p:sp>
      <p:cxnSp>
        <p:nvCxnSpPr>
          <p:cNvPr id="17" name="Conector recto de flecha 16"/>
          <p:cNvCxnSpPr/>
          <p:nvPr/>
        </p:nvCxnSpPr>
        <p:spPr>
          <a:xfrm>
            <a:off x="3177540" y="3096810"/>
            <a:ext cx="8001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8" name="Conector recto de flecha 17"/>
          <p:cNvCxnSpPr/>
          <p:nvPr/>
        </p:nvCxnSpPr>
        <p:spPr>
          <a:xfrm>
            <a:off x="3177540" y="3622535"/>
            <a:ext cx="8001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9" name="Conector recto de flecha 18"/>
          <p:cNvCxnSpPr/>
          <p:nvPr/>
        </p:nvCxnSpPr>
        <p:spPr>
          <a:xfrm>
            <a:off x="3177540" y="4077582"/>
            <a:ext cx="8001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0" name="Conector recto de flecha 19"/>
          <p:cNvCxnSpPr/>
          <p:nvPr/>
        </p:nvCxnSpPr>
        <p:spPr>
          <a:xfrm>
            <a:off x="4617720" y="3096810"/>
            <a:ext cx="8001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1" name="Conector recto de flecha 20"/>
          <p:cNvCxnSpPr/>
          <p:nvPr/>
        </p:nvCxnSpPr>
        <p:spPr>
          <a:xfrm>
            <a:off x="4617720" y="4077582"/>
            <a:ext cx="8001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2" name="Conector recto de flecha 21"/>
          <p:cNvCxnSpPr/>
          <p:nvPr/>
        </p:nvCxnSpPr>
        <p:spPr>
          <a:xfrm>
            <a:off x="4617720" y="3622535"/>
            <a:ext cx="8001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5" name="Flecha abajo 24"/>
          <p:cNvSpPr/>
          <p:nvPr/>
        </p:nvSpPr>
        <p:spPr>
          <a:xfrm>
            <a:off x="5670728" y="2912144"/>
            <a:ext cx="251460" cy="369332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26" name="Flecha abajo 25"/>
          <p:cNvSpPr/>
          <p:nvPr/>
        </p:nvSpPr>
        <p:spPr>
          <a:xfrm>
            <a:off x="5677167" y="3459006"/>
            <a:ext cx="251460" cy="369332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27" name="Flecha abajo 26"/>
          <p:cNvSpPr/>
          <p:nvPr/>
        </p:nvSpPr>
        <p:spPr>
          <a:xfrm>
            <a:off x="5697398" y="3936733"/>
            <a:ext cx="251460" cy="369332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0263991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8847F7CD-E4A9-4D4E-B62F-270A4B86E7A1}"/>
              </a:ext>
            </a:extLst>
          </p:cNvPr>
          <p:cNvSpPr/>
          <p:nvPr/>
        </p:nvSpPr>
        <p:spPr>
          <a:xfrm>
            <a:off x="1235038" y="1454902"/>
            <a:ext cx="5876007" cy="3364274"/>
          </a:xfrm>
          <a:custGeom>
            <a:avLst/>
            <a:gdLst>
              <a:gd name="connsiteX0" fmla="*/ 1539391 w 8349681"/>
              <a:gd name="connsiteY0" fmla="*/ 495 h 4780562"/>
              <a:gd name="connsiteX1" fmla="*/ 2167658 w 8349681"/>
              <a:gd name="connsiteY1" fmla="*/ 144639 h 4780562"/>
              <a:gd name="connsiteX2" fmla="*/ 2975961 w 8349681"/>
              <a:gd name="connsiteY2" fmla="*/ 2295134 h 4780562"/>
              <a:gd name="connsiteX3" fmla="*/ 3595995 w 8349681"/>
              <a:gd name="connsiteY3" fmla="*/ 3944740 h 4780562"/>
              <a:gd name="connsiteX4" fmla="*/ 5245140 w 8349681"/>
              <a:gd name="connsiteY4" fmla="*/ 3324879 h 4780562"/>
              <a:gd name="connsiteX5" fmla="*/ 7396237 w 8349681"/>
              <a:gd name="connsiteY5" fmla="*/ 2516349 h 4780562"/>
              <a:gd name="connsiteX6" fmla="*/ 8204193 w 8349681"/>
              <a:gd name="connsiteY6" fmla="*/ 4665920 h 4780562"/>
              <a:gd name="connsiteX7" fmla="*/ 8097119 w 8349681"/>
              <a:gd name="connsiteY7" fmla="*/ 4768394 h 4780562"/>
              <a:gd name="connsiteX8" fmla="*/ 7852939 w 8349681"/>
              <a:gd name="connsiteY8" fmla="*/ 4657669 h 4780562"/>
              <a:gd name="connsiteX9" fmla="*/ 7859543 w 8349681"/>
              <a:gd name="connsiteY9" fmla="*/ 4509636 h 4780562"/>
              <a:gd name="connsiteX10" fmla="*/ 7239856 w 8349681"/>
              <a:gd name="connsiteY10" fmla="*/ 2860955 h 4780562"/>
              <a:gd name="connsiteX11" fmla="*/ 5589788 w 8349681"/>
              <a:gd name="connsiteY11" fmla="*/ 3481163 h 4780562"/>
              <a:gd name="connsiteX12" fmla="*/ 3439614 w 8349681"/>
              <a:gd name="connsiteY12" fmla="*/ 4289345 h 4780562"/>
              <a:gd name="connsiteX13" fmla="*/ 2631312 w 8349681"/>
              <a:gd name="connsiteY13" fmla="*/ 2138850 h 4780562"/>
              <a:gd name="connsiteX14" fmla="*/ 2011277 w 8349681"/>
              <a:gd name="connsiteY14" fmla="*/ 489244 h 4780562"/>
              <a:gd name="connsiteX15" fmla="*/ 362710 w 8349681"/>
              <a:gd name="connsiteY15" fmla="*/ 1107833 h 4780562"/>
              <a:gd name="connsiteX16" fmla="*/ 256213 w 8349681"/>
              <a:gd name="connsiteY16" fmla="*/ 1209035 h 4780562"/>
              <a:gd name="connsiteX17" fmla="*/ 12034 w 8349681"/>
              <a:gd name="connsiteY17" fmla="*/ 1098310 h 4780562"/>
              <a:gd name="connsiteX18" fmla="*/ 16560 w 8349681"/>
              <a:gd name="connsiteY18" fmla="*/ 953168 h 4780562"/>
              <a:gd name="connsiteX19" fmla="*/ 1539391 w 8349681"/>
              <a:gd name="connsiteY19" fmla="*/ 495 h 4780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8349681" h="4780562">
                <a:moveTo>
                  <a:pt x="1539391" y="495"/>
                </a:moveTo>
                <a:cubicBezTo>
                  <a:pt x="1750342" y="5714"/>
                  <a:pt x="1963626" y="52310"/>
                  <a:pt x="2167658" y="144639"/>
                </a:cubicBezTo>
                <a:cubicBezTo>
                  <a:pt x="2983207" y="515224"/>
                  <a:pt x="3345502" y="1479111"/>
                  <a:pt x="2975961" y="2295134"/>
                </a:cubicBezTo>
                <a:cubicBezTo>
                  <a:pt x="2692052" y="2920763"/>
                  <a:pt x="2970286" y="3661007"/>
                  <a:pt x="3595995" y="3944740"/>
                </a:cubicBezTo>
                <a:cubicBezTo>
                  <a:pt x="4221705" y="4228473"/>
                  <a:pt x="4961231" y="3950509"/>
                  <a:pt x="5245140" y="3324879"/>
                </a:cubicBezTo>
                <a:cubicBezTo>
                  <a:pt x="5615605" y="2508509"/>
                  <a:pt x="6580687" y="2145765"/>
                  <a:pt x="7396237" y="2516349"/>
                </a:cubicBezTo>
                <a:cubicBezTo>
                  <a:pt x="8212363" y="2885662"/>
                  <a:pt x="8575005" y="3850475"/>
                  <a:pt x="8204193" y="4665920"/>
                </a:cubicBezTo>
                <a:cubicBezTo>
                  <a:pt x="8184344" y="4711350"/>
                  <a:pt x="8147036" y="4749631"/>
                  <a:pt x="8097119" y="4768394"/>
                </a:cubicBezTo>
                <a:cubicBezTo>
                  <a:pt x="7999131" y="4805224"/>
                  <a:pt x="7889759" y="4755629"/>
                  <a:pt x="7852939" y="4657669"/>
                </a:cubicBezTo>
                <a:cubicBezTo>
                  <a:pt x="7834181" y="4607765"/>
                  <a:pt x="7838422" y="4554490"/>
                  <a:pt x="7859543" y="4509636"/>
                </a:cubicBezTo>
                <a:cubicBezTo>
                  <a:pt x="8143453" y="3884007"/>
                  <a:pt x="7865565" y="3144687"/>
                  <a:pt x="7239856" y="2860955"/>
                </a:cubicBezTo>
                <a:cubicBezTo>
                  <a:pt x="6614148" y="2577221"/>
                  <a:pt x="5873697" y="2855533"/>
                  <a:pt x="5589788" y="3481163"/>
                </a:cubicBezTo>
                <a:cubicBezTo>
                  <a:pt x="5219899" y="4296262"/>
                  <a:pt x="4254817" y="4659005"/>
                  <a:pt x="3439614" y="4289345"/>
                </a:cubicBezTo>
                <a:cubicBezTo>
                  <a:pt x="2623140" y="3919108"/>
                  <a:pt x="2260499" y="2954296"/>
                  <a:pt x="2631312" y="2138850"/>
                </a:cubicBezTo>
                <a:cubicBezTo>
                  <a:pt x="2915220" y="1513220"/>
                  <a:pt x="2636986" y="772977"/>
                  <a:pt x="2011277" y="489244"/>
                </a:cubicBezTo>
                <a:cubicBezTo>
                  <a:pt x="1385915" y="206434"/>
                  <a:pt x="646966" y="483127"/>
                  <a:pt x="362710" y="1107833"/>
                </a:cubicBezTo>
                <a:cubicBezTo>
                  <a:pt x="342513" y="1152339"/>
                  <a:pt x="305207" y="1190620"/>
                  <a:pt x="256213" y="1209035"/>
                </a:cubicBezTo>
                <a:cubicBezTo>
                  <a:pt x="158226" y="1245865"/>
                  <a:pt x="48854" y="1196270"/>
                  <a:pt x="12034" y="1098310"/>
                </a:cubicBezTo>
                <a:cubicBezTo>
                  <a:pt x="-6376" y="1049330"/>
                  <a:pt x="-2713" y="997327"/>
                  <a:pt x="16560" y="953168"/>
                </a:cubicBezTo>
                <a:cubicBezTo>
                  <a:pt x="294670" y="341584"/>
                  <a:pt x="906536" y="-15161"/>
                  <a:pt x="1539391" y="495"/>
                </a:cubicBezTo>
                <a:close/>
              </a:path>
            </a:pathLst>
          </a:custGeom>
          <a:gradFill>
            <a:gsLst>
              <a:gs pos="91000">
                <a:schemeClr val="accent3"/>
              </a:gs>
              <a:gs pos="50000">
                <a:schemeClr val="accent2"/>
              </a:gs>
              <a:gs pos="25000">
                <a:schemeClr val="accent5"/>
              </a:gs>
              <a:gs pos="0">
                <a:schemeClr val="tx2">
                  <a:lumMod val="75000"/>
                  <a:lumOff val="25000"/>
                </a:schemeClr>
              </a:gs>
              <a:gs pos="100000">
                <a:schemeClr val="accent6"/>
              </a:gs>
            </a:gsLst>
            <a:lin ang="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704FCEEF-15F1-4C54-AF8E-D9686910E05F}"/>
              </a:ext>
            </a:extLst>
          </p:cNvPr>
          <p:cNvSpPr/>
          <p:nvPr/>
        </p:nvSpPr>
        <p:spPr>
          <a:xfrm>
            <a:off x="1593146" y="1848516"/>
            <a:ext cx="1435965" cy="1435965"/>
          </a:xfrm>
          <a:prstGeom prst="ellipse">
            <a:avLst/>
          </a:prstGeom>
          <a:solidFill>
            <a:schemeClr val="bg2"/>
          </a:solidFill>
          <a:ln w="762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35" name="Oval 334">
            <a:extLst>
              <a:ext uri="{FF2B5EF4-FFF2-40B4-BE49-F238E27FC236}">
                <a16:creationId xmlns:a16="http://schemas.microsoft.com/office/drawing/2014/main" id="{A3101FF6-7811-485E-A948-258D7499C51B}"/>
              </a:ext>
            </a:extLst>
          </p:cNvPr>
          <p:cNvSpPr/>
          <p:nvPr/>
        </p:nvSpPr>
        <p:spPr>
          <a:xfrm>
            <a:off x="3425069" y="2705461"/>
            <a:ext cx="1435965" cy="1435965"/>
          </a:xfrm>
          <a:prstGeom prst="ellipse">
            <a:avLst/>
          </a:prstGeom>
          <a:solidFill>
            <a:schemeClr val="bg2"/>
          </a:solidFill>
          <a:ln w="762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36" name="Oval 335">
            <a:extLst>
              <a:ext uri="{FF2B5EF4-FFF2-40B4-BE49-F238E27FC236}">
                <a16:creationId xmlns:a16="http://schemas.microsoft.com/office/drawing/2014/main" id="{79B1EF8D-00F5-43A5-8123-8AEB23356582}"/>
              </a:ext>
            </a:extLst>
          </p:cNvPr>
          <p:cNvSpPr/>
          <p:nvPr/>
        </p:nvSpPr>
        <p:spPr>
          <a:xfrm>
            <a:off x="5256992" y="3540880"/>
            <a:ext cx="1435965" cy="1435965"/>
          </a:xfrm>
          <a:prstGeom prst="ellipse">
            <a:avLst/>
          </a:prstGeom>
          <a:solidFill>
            <a:schemeClr val="bg2"/>
          </a:solidFill>
          <a:ln w="762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41" name="TextBox 340">
            <a:extLst>
              <a:ext uri="{FF2B5EF4-FFF2-40B4-BE49-F238E27FC236}">
                <a16:creationId xmlns:a16="http://schemas.microsoft.com/office/drawing/2014/main" id="{195AF7E3-9A28-4A5E-94AC-526237DC0E9B}"/>
              </a:ext>
            </a:extLst>
          </p:cNvPr>
          <p:cNvSpPr txBox="1"/>
          <p:nvPr/>
        </p:nvSpPr>
        <p:spPr>
          <a:xfrm>
            <a:off x="3618333" y="1105023"/>
            <a:ext cx="2370667" cy="1600438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pPr lvl="0"/>
            <a:r>
              <a:rPr lang="es-CR" sz="1400" dirty="0"/>
              <a:t>Uso de las herramientas contenidas en la Ley 8220, (Comisión Institucional de Mejora Regulatoria, Planes anuales de Mejora Regulatoria, Catálogo Nacional de Trámites, Sistema de Control Previo).</a:t>
            </a:r>
          </a:p>
        </p:txBody>
      </p:sp>
      <p:grpSp>
        <p:nvGrpSpPr>
          <p:cNvPr id="343" name="Group 342">
            <a:extLst>
              <a:ext uri="{FF2B5EF4-FFF2-40B4-BE49-F238E27FC236}">
                <a16:creationId xmlns:a16="http://schemas.microsoft.com/office/drawing/2014/main" id="{660B8B03-FB4B-46E7-9526-E06F9D49665B}"/>
              </a:ext>
            </a:extLst>
          </p:cNvPr>
          <p:cNvGrpSpPr/>
          <p:nvPr/>
        </p:nvGrpSpPr>
        <p:grpSpPr>
          <a:xfrm>
            <a:off x="672595" y="3749735"/>
            <a:ext cx="2066948" cy="1689656"/>
            <a:chOff x="340731" y="1013965"/>
            <a:chExt cx="2937088" cy="2400963"/>
          </a:xfrm>
        </p:grpSpPr>
        <p:sp>
          <p:nvSpPr>
            <p:cNvPr id="344" name="TextBox 343">
              <a:extLst>
                <a:ext uri="{FF2B5EF4-FFF2-40B4-BE49-F238E27FC236}">
                  <a16:creationId xmlns:a16="http://schemas.microsoft.com/office/drawing/2014/main" id="{54D6500C-4436-46B6-9715-E996E6A19E84}"/>
                </a:ext>
              </a:extLst>
            </p:cNvPr>
            <p:cNvSpPr txBox="1"/>
            <p:nvPr/>
          </p:nvSpPr>
          <p:spPr>
            <a:xfrm>
              <a:off x="340731" y="1013965"/>
              <a:ext cx="2937088" cy="1661905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lvl="0"/>
              <a:r>
                <a:rPr lang="es-CR" sz="1400" dirty="0"/>
                <a:t>Empoderamiento de los OST (Alcalde o Vicealcalde) como líderes de los procesos de simplificación de trámites y Mejora Regulatoria.</a:t>
              </a:r>
            </a:p>
          </p:txBody>
        </p:sp>
        <p:sp>
          <p:nvSpPr>
            <p:cNvPr id="345" name="TextBox 344">
              <a:extLst>
                <a:ext uri="{FF2B5EF4-FFF2-40B4-BE49-F238E27FC236}">
                  <a16:creationId xmlns:a16="http://schemas.microsoft.com/office/drawing/2014/main" id="{C81D8D23-E68A-4189-8996-480B82E6A9F2}"/>
                </a:ext>
              </a:extLst>
            </p:cNvPr>
            <p:cNvSpPr txBox="1"/>
            <p:nvPr/>
          </p:nvSpPr>
          <p:spPr>
            <a:xfrm>
              <a:off x="340731" y="3086921"/>
              <a:ext cx="2929293" cy="328007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algn="just"/>
              <a:endParaRPr lang="en-US" sz="9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347" name="TextBox 346">
            <a:extLst>
              <a:ext uri="{FF2B5EF4-FFF2-40B4-BE49-F238E27FC236}">
                <a16:creationId xmlns:a16="http://schemas.microsoft.com/office/drawing/2014/main" id="{745F3FB0-4C25-4DC5-89D3-BC85D150F30F}"/>
              </a:ext>
            </a:extLst>
          </p:cNvPr>
          <p:cNvSpPr txBox="1"/>
          <p:nvPr/>
        </p:nvSpPr>
        <p:spPr>
          <a:xfrm>
            <a:off x="6473529" y="1037712"/>
            <a:ext cx="2066948" cy="2246769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pPr lvl="0"/>
            <a:r>
              <a:rPr lang="es-CR" sz="1400" dirty="0"/>
              <a:t>Articulación Interinstitucional para la materialización de iniciativas dirigidas a la implementación de mejora de procesos, ventanillas únicas y creación de capacidades en la aplicación de principios de mejora regulatoria.</a:t>
            </a:r>
          </a:p>
        </p:txBody>
      </p:sp>
      <p:pic>
        <p:nvPicPr>
          <p:cNvPr id="349" name="Graphic 348" descr="Puzzle">
            <a:extLst>
              <a:ext uri="{FF2B5EF4-FFF2-40B4-BE49-F238E27FC236}">
                <a16:creationId xmlns:a16="http://schemas.microsoft.com/office/drawing/2014/main" id="{68D5A9CD-538A-4C85-BD3B-1CF54DD78C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5450255" y="3734143"/>
            <a:ext cx="1049438" cy="1049438"/>
          </a:xfrm>
          <a:prstGeom prst="rect">
            <a:avLst/>
          </a:prstGeom>
        </p:spPr>
      </p:pic>
      <p:pic>
        <p:nvPicPr>
          <p:cNvPr id="350" name="Graphic 349" descr="Lightbulb">
            <a:extLst>
              <a:ext uri="{FF2B5EF4-FFF2-40B4-BE49-F238E27FC236}">
                <a16:creationId xmlns:a16="http://schemas.microsoft.com/office/drawing/2014/main" id="{DB412407-1785-4EE0-A4DE-D2D19CCCA7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3618333" y="2898725"/>
            <a:ext cx="1049438" cy="1049438"/>
          </a:xfrm>
          <a:prstGeom prst="rect">
            <a:avLst/>
          </a:prstGeom>
        </p:spPr>
      </p:pic>
      <p:pic>
        <p:nvPicPr>
          <p:cNvPr id="351" name="Graphic 350" descr="Rocket">
            <a:extLst>
              <a:ext uri="{FF2B5EF4-FFF2-40B4-BE49-F238E27FC236}">
                <a16:creationId xmlns:a16="http://schemas.microsoft.com/office/drawing/2014/main" id="{6F0AFEFB-9CEA-47C6-B3AB-B67CB95DA08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786410" y="2041780"/>
            <a:ext cx="1049438" cy="1049438"/>
          </a:xfrm>
          <a:prstGeom prst="rect">
            <a:avLst/>
          </a:prstGeom>
        </p:spPr>
      </p:pic>
      <p:pic>
        <p:nvPicPr>
          <p:cNvPr id="352" name="Graphic 351" descr="Puzzle">
            <a:extLst>
              <a:ext uri="{FF2B5EF4-FFF2-40B4-BE49-F238E27FC236}">
                <a16:creationId xmlns:a16="http://schemas.microsoft.com/office/drawing/2014/main" id="{10161E82-0744-4B3D-93AF-28BC44BCA5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8077775" y="2898725"/>
            <a:ext cx="462702" cy="462702"/>
          </a:xfrm>
          <a:prstGeom prst="rect">
            <a:avLst/>
          </a:prstGeom>
        </p:spPr>
      </p:pic>
      <p:pic>
        <p:nvPicPr>
          <p:cNvPr id="353" name="Graphic 352" descr="Lightbulb">
            <a:extLst>
              <a:ext uri="{FF2B5EF4-FFF2-40B4-BE49-F238E27FC236}">
                <a16:creationId xmlns:a16="http://schemas.microsoft.com/office/drawing/2014/main" id="{40F004D6-B125-4AC9-BC50-67EFAD5FAB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3267170" y="940240"/>
            <a:ext cx="462702" cy="462702"/>
          </a:xfrm>
          <a:prstGeom prst="rect">
            <a:avLst/>
          </a:prstGeom>
        </p:spPr>
      </p:pic>
      <p:pic>
        <p:nvPicPr>
          <p:cNvPr id="354" name="Graphic 353" descr="Rocket">
            <a:extLst>
              <a:ext uri="{FF2B5EF4-FFF2-40B4-BE49-F238E27FC236}">
                <a16:creationId xmlns:a16="http://schemas.microsoft.com/office/drawing/2014/main" id="{F1B093E8-93ED-4DE1-91BF-6EE4459EA83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324197" y="3540880"/>
            <a:ext cx="462702" cy="462702"/>
          </a:xfrm>
          <a:prstGeom prst="rect">
            <a:avLst/>
          </a:prstGeom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083036" y="321430"/>
            <a:ext cx="9428565" cy="498825"/>
          </a:xfrm>
        </p:spPr>
        <p:txBody>
          <a:bodyPr>
            <a:normAutofit fontScale="90000"/>
          </a:bodyPr>
          <a:lstStyle/>
          <a:p>
            <a:pPr lvl="0" algn="l"/>
            <a:r>
              <a:rPr lang="es-CR" sz="3100" dirty="0"/>
              <a:t>Despliegue de </a:t>
            </a:r>
            <a:r>
              <a:rPr lang="es-CR" sz="3100" dirty="0" smtClean="0"/>
              <a:t>acciones relacionadas con</a:t>
            </a:r>
            <a:r>
              <a:rPr lang="es-CR" dirty="0"/>
              <a:t>:</a:t>
            </a:r>
          </a:p>
        </p:txBody>
      </p:sp>
      <p:pic>
        <p:nvPicPr>
          <p:cNvPr id="23" name="Imagen 2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9626" y="216530"/>
            <a:ext cx="1190701" cy="493082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77" y="112240"/>
            <a:ext cx="1099521" cy="895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669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867C8B-7B20-4DC3-AB2C-7AD238BECFF3}" type="slidenum">
              <a:rPr kumimoji="0" lang="es-C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s-C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3" descr="Logo MEIC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2195" y="171436"/>
            <a:ext cx="1031989" cy="427510"/>
          </a:xfrm>
          <a:prstGeom prst="rect">
            <a:avLst/>
          </a:prstGeom>
        </p:spPr>
      </p:pic>
      <p:pic>
        <p:nvPicPr>
          <p:cNvPr id="10" name="Picture 4" descr="logo horizontal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60" y="68730"/>
            <a:ext cx="1162367" cy="632922"/>
          </a:xfrm>
          <a:prstGeom prst="rect">
            <a:avLst/>
          </a:prstGeom>
        </p:spPr>
      </p:pic>
      <p:sp>
        <p:nvSpPr>
          <p:cNvPr id="12" name="Título 2"/>
          <p:cNvSpPr txBox="1">
            <a:spLocks/>
          </p:cNvSpPr>
          <p:nvPr/>
        </p:nvSpPr>
        <p:spPr>
          <a:xfrm>
            <a:off x="499017" y="1170675"/>
            <a:ext cx="9428565" cy="49882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s-CR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279"/>
          <a:stretch/>
        </p:blipFill>
        <p:spPr>
          <a:xfrm>
            <a:off x="590457" y="1490036"/>
            <a:ext cx="5676142" cy="271333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64" t="36207" r="31214" b="3099"/>
          <a:stretch/>
        </p:blipFill>
        <p:spPr>
          <a:xfrm>
            <a:off x="6377940" y="1490036"/>
            <a:ext cx="2091690" cy="1877158"/>
          </a:xfrm>
          <a:prstGeom prst="rect">
            <a:avLst/>
          </a:prstGeom>
        </p:spPr>
      </p:pic>
      <p:sp>
        <p:nvSpPr>
          <p:cNvPr id="13" name="Rectángulo 12"/>
          <p:cNvSpPr/>
          <p:nvPr/>
        </p:nvSpPr>
        <p:spPr>
          <a:xfrm>
            <a:off x="6377940" y="3467195"/>
            <a:ext cx="2091690" cy="73617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R" dirty="0" smtClean="0"/>
              <a:t>01 de noviembre 2018</a:t>
            </a:r>
            <a:endParaRPr lang="es-CR" dirty="0"/>
          </a:p>
        </p:txBody>
      </p:sp>
      <p:sp>
        <p:nvSpPr>
          <p:cNvPr id="14" name="Rectángulo 13"/>
          <p:cNvSpPr/>
          <p:nvPr/>
        </p:nvSpPr>
        <p:spPr>
          <a:xfrm>
            <a:off x="1485900" y="224598"/>
            <a:ext cx="61264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R" sz="2800" b="1" dirty="0"/>
              <a:t>Convenio MEIC-PROCOMER-Municipalidad de San José</a:t>
            </a:r>
          </a:p>
        </p:txBody>
      </p:sp>
    </p:spTree>
    <p:extLst>
      <p:ext uri="{BB962C8B-B14F-4D97-AF65-F5344CB8AC3E}">
        <p14:creationId xmlns:p14="http://schemas.microsoft.com/office/powerpoint/2010/main" val="24575934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867C8B-7B20-4DC3-AB2C-7AD238BECFF3}" type="slidenum">
              <a:rPr kumimoji="0" lang="es-C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s-C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ítulo 2"/>
          <p:cNvSpPr txBox="1">
            <a:spLocks/>
          </p:cNvSpPr>
          <p:nvPr/>
        </p:nvSpPr>
        <p:spPr>
          <a:xfrm>
            <a:off x="1337310" y="423252"/>
            <a:ext cx="6317501" cy="4988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spcBef>
                <a:spcPct val="0"/>
              </a:spcBef>
              <a:buNone/>
              <a:defRPr sz="3000" b="1">
                <a:latin typeface="+mj-lt"/>
                <a:ea typeface="+mj-ea"/>
                <a:cs typeface="+mj-cs"/>
              </a:defRPr>
            </a:lvl1pPr>
          </a:lstStyle>
          <a:p>
            <a:r>
              <a:rPr lang="es-CR" sz="2400" dirty="0"/>
              <a:t>Convenio MEIC-IFAM-Consejo de Promoción de la Competitividad (CPC)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177790" y="1033510"/>
            <a:ext cx="3881583" cy="3801476"/>
          </a:xfrm>
          <a:prstGeom prst="rect">
            <a:avLst/>
          </a:prstGeom>
        </p:spPr>
      </p:pic>
      <p:sp>
        <p:nvSpPr>
          <p:cNvPr id="14" name="TextBox 26">
            <a:extLst>
              <a:ext uri="{FF2B5EF4-FFF2-40B4-BE49-F238E27FC236}">
                <a16:creationId xmlns:a16="http://schemas.microsoft.com/office/drawing/2014/main" id="{9C8F27A8-1598-4BEF-8412-84C1049DA00A}"/>
              </a:ext>
            </a:extLst>
          </p:cNvPr>
          <p:cNvSpPr txBox="1"/>
          <p:nvPr/>
        </p:nvSpPr>
        <p:spPr>
          <a:xfrm>
            <a:off x="6128134" y="2415719"/>
            <a:ext cx="2013914" cy="1469633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pPr algn="ctr"/>
            <a:r>
              <a:rPr lang="es-ES" sz="1050" dirty="0"/>
              <a:t>Establecer un marco de cooperación mutua entre el MEIC, IFAM y CPC que permitan mejorar de forma sistemática los </a:t>
            </a:r>
            <a:r>
              <a:rPr lang="es-ES" sz="1050" b="1" dirty="0">
                <a:solidFill>
                  <a:schemeClr val="accent5">
                    <a:lumMod val="75000"/>
                  </a:schemeClr>
                </a:solidFill>
              </a:rPr>
              <a:t>procesos Municipales asociados a trámites, requisitos y procedimientos para apertura de empresas y proyectos de construcción</a:t>
            </a:r>
            <a:r>
              <a:rPr lang="es-ES" sz="1600" b="1" dirty="0">
                <a:solidFill>
                  <a:schemeClr val="accent5">
                    <a:lumMod val="75000"/>
                  </a:schemeClr>
                </a:solidFill>
              </a:rPr>
              <a:t>. </a:t>
            </a:r>
            <a:endParaRPr lang="es-CR" sz="1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F4BBC36E-C303-4ED2-AE43-A7B87503546F}"/>
              </a:ext>
            </a:extLst>
          </p:cNvPr>
          <p:cNvSpPr txBox="1">
            <a:spLocks/>
          </p:cNvSpPr>
          <p:nvPr/>
        </p:nvSpPr>
        <p:spPr>
          <a:xfrm>
            <a:off x="6311754" y="2123230"/>
            <a:ext cx="1372354" cy="413064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dirty="0" smtClean="0">
                <a:solidFill>
                  <a:schemeClr val="accent6">
                    <a:lumMod val="75000"/>
                  </a:schemeClr>
                </a:solidFill>
                <a:latin typeface="Calibri Light" panose="020F0302020204030204" pitchFamily="34" charset="0"/>
              </a:rPr>
              <a:t>Objetivo del </a:t>
            </a:r>
            <a:br>
              <a:rPr lang="en-US" sz="1800" b="1" dirty="0" smtClean="0">
                <a:solidFill>
                  <a:schemeClr val="accent6">
                    <a:lumMod val="75000"/>
                  </a:schemeClr>
                </a:solidFill>
                <a:latin typeface="Calibri Light" panose="020F0302020204030204" pitchFamily="34" charset="0"/>
              </a:rPr>
            </a:br>
            <a:r>
              <a:rPr lang="en-US" sz="1800" b="1" dirty="0" smtClean="0">
                <a:solidFill>
                  <a:schemeClr val="accent6">
                    <a:lumMod val="75000"/>
                  </a:schemeClr>
                </a:solidFill>
                <a:latin typeface="Calibri Light" panose="020F0302020204030204" pitchFamily="34" charset="0"/>
              </a:rPr>
              <a:t>Convenio</a:t>
            </a:r>
            <a:endParaRPr lang="en-US" sz="1800" b="1" dirty="0">
              <a:solidFill>
                <a:schemeClr val="accent6">
                  <a:lumMod val="75000"/>
                </a:schemeClr>
              </a:solidFill>
              <a:latin typeface="Calibri Light" panose="020F0302020204030204" pitchFamily="34" charset="0"/>
            </a:endParaRPr>
          </a:p>
        </p:txBody>
      </p:sp>
      <p:pic>
        <p:nvPicPr>
          <p:cNvPr id="16" name="Picture 3" descr="Logo MEIC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2195" y="171436"/>
            <a:ext cx="1031989" cy="427510"/>
          </a:xfrm>
          <a:prstGeom prst="rect">
            <a:avLst/>
          </a:prstGeom>
        </p:spPr>
      </p:pic>
      <p:pic>
        <p:nvPicPr>
          <p:cNvPr id="17" name="Picture 4" descr="logo horizontal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60" y="68730"/>
            <a:ext cx="1162367" cy="632922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127" y="1232062"/>
            <a:ext cx="4723943" cy="3148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961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R" sz="2800" b="1" dirty="0">
                <a:latin typeface="+mn-lt"/>
                <a:ea typeface="+mn-ea"/>
                <a:cs typeface="+mn-cs"/>
              </a:rPr>
              <a:t>Resultados esperados</a:t>
            </a:r>
          </a:p>
        </p:txBody>
      </p:sp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616759"/>
              </p:ext>
            </p:extLst>
          </p:nvPr>
        </p:nvGraphicFramePr>
        <p:xfrm>
          <a:off x="457200" y="1063229"/>
          <a:ext cx="6457950" cy="3394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6915150" y="2250401"/>
            <a:ext cx="18516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R" b="1" dirty="0"/>
              <a:t>Reglas claras para un ambiente justo de negocios</a:t>
            </a:r>
          </a:p>
          <a:p>
            <a:endParaRPr lang="es-CR" dirty="0"/>
          </a:p>
        </p:txBody>
      </p:sp>
      <p:pic>
        <p:nvPicPr>
          <p:cNvPr id="7" name="Picture 3" descr="Logo MEIC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2195" y="171436"/>
            <a:ext cx="1031989" cy="427510"/>
          </a:xfrm>
          <a:prstGeom prst="rect">
            <a:avLst/>
          </a:prstGeom>
        </p:spPr>
      </p:pic>
      <p:pic>
        <p:nvPicPr>
          <p:cNvPr id="8" name="Picture 4" descr="logo horizontal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60" y="68730"/>
            <a:ext cx="1162367" cy="632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6271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651629" cy="514350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5200650" y="2259568"/>
            <a:ext cx="3017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2800" dirty="0" smtClean="0">
                <a:solidFill>
                  <a:schemeClr val="tx2">
                    <a:lumMod val="75000"/>
                  </a:schemeClr>
                </a:solidFill>
              </a:rPr>
              <a:t>MUCHAS GRACIAS! </a:t>
            </a:r>
            <a:endParaRPr lang="es-CR" sz="28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8740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Props1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B6F2769-7194-4217-93D3-3AF3A4742282}">
  <ds:schemaRefs>
    <ds:schemaRef ds:uri="http://purl.org/dc/terms/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schemas.microsoft.com/office/infopath/2007/PartnerControls"/>
    <ds:schemaRef ds:uri="http://schemas.microsoft.com/office/2006/metadata/properties"/>
    <ds:schemaRef ds:uri="http://purl.org/dc/elements/1.1/"/>
    <ds:schemaRef ds:uri="http://schemas.microsoft.com/sharepoint/v3/field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442</TotalTime>
  <Words>303</Words>
  <Application>Microsoft Office PowerPoint</Application>
  <PresentationFormat>Presentación en pantalla (16:9)</PresentationFormat>
  <Paragraphs>37</Paragraphs>
  <Slides>7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Wingdings</vt:lpstr>
      <vt:lpstr>Office Theme</vt:lpstr>
      <vt:lpstr>Presentación de PowerPoint</vt:lpstr>
      <vt:lpstr>Doing Business:  Indicador que mide la facilidad de hacer negocios.</vt:lpstr>
      <vt:lpstr>Despliegue de acciones relacionadas con:</vt:lpstr>
      <vt:lpstr>Presentación de PowerPoint</vt:lpstr>
      <vt:lpstr>Presentación de PowerPoint</vt:lpstr>
      <vt:lpstr>Resultados esperados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Wendy Flores Gutierrez</cp:lastModifiedBy>
  <cp:revision>63</cp:revision>
  <dcterms:created xsi:type="dcterms:W3CDTF">2010-04-12T23:12:02Z</dcterms:created>
  <dcterms:modified xsi:type="dcterms:W3CDTF">2018-11-05T22:04:15Z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