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sldIdLst>
    <p:sldId id="256" r:id="rId2"/>
    <p:sldId id="1047" r:id="rId3"/>
    <p:sldId id="1048" r:id="rId4"/>
    <p:sldId id="316" r:id="rId5"/>
    <p:sldId id="282" r:id="rId6"/>
    <p:sldId id="391" r:id="rId7"/>
    <p:sldId id="741" r:id="rId8"/>
    <p:sldId id="293" r:id="rId9"/>
    <p:sldId id="1043" r:id="rId10"/>
    <p:sldId id="1050" r:id="rId11"/>
    <p:sldId id="1049" r:id="rId12"/>
    <p:sldId id="1041"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0A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68" autoAdjust="0"/>
    <p:restoredTop sz="93231" autoAdjust="0"/>
  </p:normalViewPr>
  <p:slideViewPr>
    <p:cSldViewPr snapToGrid="0">
      <p:cViewPr varScale="1">
        <p:scale>
          <a:sx n="62" d="100"/>
          <a:sy n="62" d="100"/>
        </p:scale>
        <p:origin x="849" y="3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0D02A4-43B5-4201-B578-44094FBB2409}" type="doc">
      <dgm:prSet loTypeId="urn:microsoft.com/office/officeart/2008/layout/VerticalCurvedList" loCatId="list" qsTypeId="urn:microsoft.com/office/officeart/2005/8/quickstyle/simple5" qsCatId="simple" csTypeId="urn:microsoft.com/office/officeart/2005/8/colors/accent0_1" csCatId="mainScheme" phldr="1"/>
      <dgm:spPr/>
      <dgm:t>
        <a:bodyPr/>
        <a:lstStyle/>
        <a:p>
          <a:endParaRPr lang="en-US"/>
        </a:p>
      </dgm:t>
    </dgm:pt>
    <dgm:pt modelId="{37A1BEB7-8604-4278-ABBB-79AC59272F10}">
      <dgm:prSet phldrT="[Texto]"/>
      <dgm:spPr/>
      <dgm:t>
        <a:bodyPr/>
        <a:lstStyle/>
        <a:p>
          <a:r>
            <a:rPr lang="es-CR"/>
            <a:t>Evaluación de OEC</a:t>
          </a:r>
          <a:endParaRPr lang="en-US"/>
        </a:p>
      </dgm:t>
    </dgm:pt>
    <dgm:pt modelId="{7EB02175-607D-41FA-9CC2-FEFAD231C20A}" type="parTrans" cxnId="{AD2BA365-1AF2-423F-9E5D-3B14E831AD92}">
      <dgm:prSet/>
      <dgm:spPr/>
      <dgm:t>
        <a:bodyPr/>
        <a:lstStyle/>
        <a:p>
          <a:endParaRPr lang="en-US"/>
        </a:p>
      </dgm:t>
    </dgm:pt>
    <dgm:pt modelId="{6CD7FAF1-90F5-4135-8A0C-23D47936B0D5}" type="sibTrans" cxnId="{AD2BA365-1AF2-423F-9E5D-3B14E831AD92}">
      <dgm:prSet/>
      <dgm:spPr/>
      <dgm:t>
        <a:bodyPr/>
        <a:lstStyle/>
        <a:p>
          <a:endParaRPr lang="en-US"/>
        </a:p>
      </dgm:t>
    </dgm:pt>
    <dgm:pt modelId="{53B00F93-5912-452C-9258-FCB9AAFB5971}">
      <dgm:prSet phldrT="[Texto]"/>
      <dgm:spPr/>
      <dgm:t>
        <a:bodyPr/>
        <a:lstStyle/>
        <a:p>
          <a:r>
            <a:rPr lang="es-CR"/>
            <a:t>Servicios de Equivalencia</a:t>
          </a:r>
          <a:endParaRPr lang="en-US"/>
        </a:p>
      </dgm:t>
    </dgm:pt>
    <dgm:pt modelId="{BA5EA3E3-4DAC-4500-9635-7DEF4489041D}" type="parTrans" cxnId="{6DB6B600-8857-4420-8127-E137C9302A4E}">
      <dgm:prSet/>
      <dgm:spPr/>
      <dgm:t>
        <a:bodyPr/>
        <a:lstStyle/>
        <a:p>
          <a:endParaRPr lang="en-US"/>
        </a:p>
      </dgm:t>
    </dgm:pt>
    <dgm:pt modelId="{697EF7DD-13C7-479E-B8C1-E564897AAE58}" type="sibTrans" cxnId="{6DB6B600-8857-4420-8127-E137C9302A4E}">
      <dgm:prSet/>
      <dgm:spPr/>
      <dgm:t>
        <a:bodyPr/>
        <a:lstStyle/>
        <a:p>
          <a:endParaRPr lang="en-US"/>
        </a:p>
      </dgm:t>
    </dgm:pt>
    <dgm:pt modelId="{67778D2C-C1D7-419E-AB71-A75ACDB846D1}">
      <dgm:prSet phldrT="[Texto]"/>
      <dgm:spPr/>
      <dgm:t>
        <a:bodyPr/>
        <a:lstStyle/>
        <a:p>
          <a:r>
            <a:rPr lang="es-CR"/>
            <a:t>Venta de Servicios de Capacitación</a:t>
          </a:r>
          <a:endParaRPr lang="en-US"/>
        </a:p>
      </dgm:t>
    </dgm:pt>
    <dgm:pt modelId="{898A723C-38FA-4619-A099-0EEFD31D70CF}" type="parTrans" cxnId="{3225EEF0-AB4D-4BEC-9AF1-0573BC6FAF56}">
      <dgm:prSet/>
      <dgm:spPr/>
      <dgm:t>
        <a:bodyPr/>
        <a:lstStyle/>
        <a:p>
          <a:endParaRPr lang="en-US"/>
        </a:p>
      </dgm:t>
    </dgm:pt>
    <dgm:pt modelId="{DA109FBB-4984-4A47-AB77-DF2B576060CC}" type="sibTrans" cxnId="{3225EEF0-AB4D-4BEC-9AF1-0573BC6FAF56}">
      <dgm:prSet/>
      <dgm:spPr/>
      <dgm:t>
        <a:bodyPr/>
        <a:lstStyle/>
        <a:p>
          <a:endParaRPr lang="en-US"/>
        </a:p>
      </dgm:t>
    </dgm:pt>
    <dgm:pt modelId="{54D91DE3-E97C-4714-877B-6CAA659D2CB5}" type="pres">
      <dgm:prSet presAssocID="{B10D02A4-43B5-4201-B578-44094FBB2409}" presName="Name0" presStyleCnt="0">
        <dgm:presLayoutVars>
          <dgm:chMax val="7"/>
          <dgm:chPref val="7"/>
          <dgm:dir/>
        </dgm:presLayoutVars>
      </dgm:prSet>
      <dgm:spPr/>
    </dgm:pt>
    <dgm:pt modelId="{AA113914-1764-42D5-912A-54585454BD47}" type="pres">
      <dgm:prSet presAssocID="{B10D02A4-43B5-4201-B578-44094FBB2409}" presName="Name1" presStyleCnt="0"/>
      <dgm:spPr/>
    </dgm:pt>
    <dgm:pt modelId="{6F63D6FF-006C-466C-A031-50AB510F55A3}" type="pres">
      <dgm:prSet presAssocID="{B10D02A4-43B5-4201-B578-44094FBB2409}" presName="cycle" presStyleCnt="0"/>
      <dgm:spPr/>
    </dgm:pt>
    <dgm:pt modelId="{DFA0571A-BC4F-474B-B9E2-5ACE944A68B3}" type="pres">
      <dgm:prSet presAssocID="{B10D02A4-43B5-4201-B578-44094FBB2409}" presName="srcNode" presStyleLbl="node1" presStyleIdx="0" presStyleCnt="3"/>
      <dgm:spPr/>
    </dgm:pt>
    <dgm:pt modelId="{841C480F-170F-462C-B65A-82BA5DD856B3}" type="pres">
      <dgm:prSet presAssocID="{B10D02A4-43B5-4201-B578-44094FBB2409}" presName="conn" presStyleLbl="parChTrans1D2" presStyleIdx="0" presStyleCnt="1"/>
      <dgm:spPr/>
    </dgm:pt>
    <dgm:pt modelId="{F7EA39FF-77E2-4EB2-9F53-AFC042281668}" type="pres">
      <dgm:prSet presAssocID="{B10D02A4-43B5-4201-B578-44094FBB2409}" presName="extraNode" presStyleLbl="node1" presStyleIdx="0" presStyleCnt="3"/>
      <dgm:spPr/>
    </dgm:pt>
    <dgm:pt modelId="{2FC0DBA8-2BF8-4075-ACE9-1B0E736A7258}" type="pres">
      <dgm:prSet presAssocID="{B10D02A4-43B5-4201-B578-44094FBB2409}" presName="dstNode" presStyleLbl="node1" presStyleIdx="0" presStyleCnt="3"/>
      <dgm:spPr/>
    </dgm:pt>
    <dgm:pt modelId="{BECC3301-EA41-49D4-AEA7-EE4CFB707CB6}" type="pres">
      <dgm:prSet presAssocID="{37A1BEB7-8604-4278-ABBB-79AC59272F10}" presName="text_1" presStyleLbl="node1" presStyleIdx="0" presStyleCnt="3">
        <dgm:presLayoutVars>
          <dgm:bulletEnabled val="1"/>
        </dgm:presLayoutVars>
      </dgm:prSet>
      <dgm:spPr/>
    </dgm:pt>
    <dgm:pt modelId="{088D4EE3-9420-4047-BD89-2868EFD42B86}" type="pres">
      <dgm:prSet presAssocID="{37A1BEB7-8604-4278-ABBB-79AC59272F10}" presName="accent_1" presStyleCnt="0"/>
      <dgm:spPr/>
    </dgm:pt>
    <dgm:pt modelId="{B1C9060D-6D8C-40EB-8EED-3F96915B5CF0}" type="pres">
      <dgm:prSet presAssocID="{37A1BEB7-8604-4278-ABBB-79AC59272F10}" presName="accentRepeatNode" presStyleLbl="solidFgAcc1" presStyleIdx="0" presStyleCnt="3"/>
      <dgm:spPr/>
    </dgm:pt>
    <dgm:pt modelId="{FF1F6033-71E9-421F-BA12-B9B7FDAD1B19}" type="pres">
      <dgm:prSet presAssocID="{53B00F93-5912-452C-9258-FCB9AAFB5971}" presName="text_2" presStyleLbl="node1" presStyleIdx="1" presStyleCnt="3">
        <dgm:presLayoutVars>
          <dgm:bulletEnabled val="1"/>
        </dgm:presLayoutVars>
      </dgm:prSet>
      <dgm:spPr/>
    </dgm:pt>
    <dgm:pt modelId="{243DDA8B-FFF5-4AB7-8EBB-8C113C358981}" type="pres">
      <dgm:prSet presAssocID="{53B00F93-5912-452C-9258-FCB9AAFB5971}" presName="accent_2" presStyleCnt="0"/>
      <dgm:spPr/>
    </dgm:pt>
    <dgm:pt modelId="{4EC7AFA7-F424-4699-AB38-307835DBE7E2}" type="pres">
      <dgm:prSet presAssocID="{53B00F93-5912-452C-9258-FCB9AAFB5971}" presName="accentRepeatNode" presStyleLbl="solidFgAcc1" presStyleIdx="1" presStyleCnt="3"/>
      <dgm:spPr/>
    </dgm:pt>
    <dgm:pt modelId="{7E3D51C1-C1CD-420A-BC88-A021E977715D}" type="pres">
      <dgm:prSet presAssocID="{67778D2C-C1D7-419E-AB71-A75ACDB846D1}" presName="text_3" presStyleLbl="node1" presStyleIdx="2" presStyleCnt="3">
        <dgm:presLayoutVars>
          <dgm:bulletEnabled val="1"/>
        </dgm:presLayoutVars>
      </dgm:prSet>
      <dgm:spPr/>
    </dgm:pt>
    <dgm:pt modelId="{9F58DD39-9D64-4493-A218-8138AEE9DD85}" type="pres">
      <dgm:prSet presAssocID="{67778D2C-C1D7-419E-AB71-A75ACDB846D1}" presName="accent_3" presStyleCnt="0"/>
      <dgm:spPr/>
    </dgm:pt>
    <dgm:pt modelId="{7A7116E9-50E0-4C65-B36E-E9837301FA84}" type="pres">
      <dgm:prSet presAssocID="{67778D2C-C1D7-419E-AB71-A75ACDB846D1}" presName="accentRepeatNode" presStyleLbl="solidFgAcc1" presStyleIdx="2" presStyleCnt="3"/>
      <dgm:spPr/>
    </dgm:pt>
  </dgm:ptLst>
  <dgm:cxnLst>
    <dgm:cxn modelId="{6DB6B600-8857-4420-8127-E137C9302A4E}" srcId="{B10D02A4-43B5-4201-B578-44094FBB2409}" destId="{53B00F93-5912-452C-9258-FCB9AAFB5971}" srcOrd="1" destOrd="0" parTransId="{BA5EA3E3-4DAC-4500-9635-7DEF4489041D}" sibTransId="{697EF7DD-13C7-479E-B8C1-E564897AAE58}"/>
    <dgm:cxn modelId="{0A558739-4489-4712-A87E-3565401F0A30}" type="presOf" srcId="{6CD7FAF1-90F5-4135-8A0C-23D47936B0D5}" destId="{841C480F-170F-462C-B65A-82BA5DD856B3}" srcOrd="0" destOrd="0" presId="urn:microsoft.com/office/officeart/2008/layout/VerticalCurvedList"/>
    <dgm:cxn modelId="{49B7B35C-AF47-482D-8A3C-F56A119A76BA}" type="presOf" srcId="{67778D2C-C1D7-419E-AB71-A75ACDB846D1}" destId="{7E3D51C1-C1CD-420A-BC88-A021E977715D}" srcOrd="0" destOrd="0" presId="urn:microsoft.com/office/officeart/2008/layout/VerticalCurvedList"/>
    <dgm:cxn modelId="{AD2BA365-1AF2-423F-9E5D-3B14E831AD92}" srcId="{B10D02A4-43B5-4201-B578-44094FBB2409}" destId="{37A1BEB7-8604-4278-ABBB-79AC59272F10}" srcOrd="0" destOrd="0" parTransId="{7EB02175-607D-41FA-9CC2-FEFAD231C20A}" sibTransId="{6CD7FAF1-90F5-4135-8A0C-23D47936B0D5}"/>
    <dgm:cxn modelId="{ADE8C456-169A-4070-8A47-B3702BB68CA3}" type="presOf" srcId="{37A1BEB7-8604-4278-ABBB-79AC59272F10}" destId="{BECC3301-EA41-49D4-AEA7-EE4CFB707CB6}" srcOrd="0" destOrd="0" presId="urn:microsoft.com/office/officeart/2008/layout/VerticalCurvedList"/>
    <dgm:cxn modelId="{0D3050B9-E396-4831-B1FD-91B0C72566BA}" type="presOf" srcId="{B10D02A4-43B5-4201-B578-44094FBB2409}" destId="{54D91DE3-E97C-4714-877B-6CAA659D2CB5}" srcOrd="0" destOrd="0" presId="urn:microsoft.com/office/officeart/2008/layout/VerticalCurvedList"/>
    <dgm:cxn modelId="{B2CE27E9-6880-4D71-B519-31C4EA6BD70A}" type="presOf" srcId="{53B00F93-5912-452C-9258-FCB9AAFB5971}" destId="{FF1F6033-71E9-421F-BA12-B9B7FDAD1B19}" srcOrd="0" destOrd="0" presId="urn:microsoft.com/office/officeart/2008/layout/VerticalCurvedList"/>
    <dgm:cxn modelId="{3225EEF0-AB4D-4BEC-9AF1-0573BC6FAF56}" srcId="{B10D02A4-43B5-4201-B578-44094FBB2409}" destId="{67778D2C-C1D7-419E-AB71-A75ACDB846D1}" srcOrd="2" destOrd="0" parTransId="{898A723C-38FA-4619-A099-0EEFD31D70CF}" sibTransId="{DA109FBB-4984-4A47-AB77-DF2B576060CC}"/>
    <dgm:cxn modelId="{B5247794-5CEA-4FE6-999D-55A855BB9F67}" type="presParOf" srcId="{54D91DE3-E97C-4714-877B-6CAA659D2CB5}" destId="{AA113914-1764-42D5-912A-54585454BD47}" srcOrd="0" destOrd="0" presId="urn:microsoft.com/office/officeart/2008/layout/VerticalCurvedList"/>
    <dgm:cxn modelId="{C4FE5FF1-95A5-456C-AFBD-CEA220B7F6C4}" type="presParOf" srcId="{AA113914-1764-42D5-912A-54585454BD47}" destId="{6F63D6FF-006C-466C-A031-50AB510F55A3}" srcOrd="0" destOrd="0" presId="urn:microsoft.com/office/officeart/2008/layout/VerticalCurvedList"/>
    <dgm:cxn modelId="{1556CB40-DD7C-4ECF-801F-6AE10431F688}" type="presParOf" srcId="{6F63D6FF-006C-466C-A031-50AB510F55A3}" destId="{DFA0571A-BC4F-474B-B9E2-5ACE944A68B3}" srcOrd="0" destOrd="0" presId="urn:microsoft.com/office/officeart/2008/layout/VerticalCurvedList"/>
    <dgm:cxn modelId="{6DA4BE94-F677-4C64-A6F6-52690A6966B4}" type="presParOf" srcId="{6F63D6FF-006C-466C-A031-50AB510F55A3}" destId="{841C480F-170F-462C-B65A-82BA5DD856B3}" srcOrd="1" destOrd="0" presId="urn:microsoft.com/office/officeart/2008/layout/VerticalCurvedList"/>
    <dgm:cxn modelId="{168C2F95-A7CF-40AB-9BCB-6F18A0869290}" type="presParOf" srcId="{6F63D6FF-006C-466C-A031-50AB510F55A3}" destId="{F7EA39FF-77E2-4EB2-9F53-AFC042281668}" srcOrd="2" destOrd="0" presId="urn:microsoft.com/office/officeart/2008/layout/VerticalCurvedList"/>
    <dgm:cxn modelId="{F9362738-1C43-4DCE-B113-860A85CE9701}" type="presParOf" srcId="{6F63D6FF-006C-466C-A031-50AB510F55A3}" destId="{2FC0DBA8-2BF8-4075-ACE9-1B0E736A7258}" srcOrd="3" destOrd="0" presId="urn:microsoft.com/office/officeart/2008/layout/VerticalCurvedList"/>
    <dgm:cxn modelId="{9CFDF1A7-1568-44C4-9E80-E1D3E72E4202}" type="presParOf" srcId="{AA113914-1764-42D5-912A-54585454BD47}" destId="{BECC3301-EA41-49D4-AEA7-EE4CFB707CB6}" srcOrd="1" destOrd="0" presId="urn:microsoft.com/office/officeart/2008/layout/VerticalCurvedList"/>
    <dgm:cxn modelId="{EA2C10E8-26AF-4B2A-99B6-3C76378F64DD}" type="presParOf" srcId="{AA113914-1764-42D5-912A-54585454BD47}" destId="{088D4EE3-9420-4047-BD89-2868EFD42B86}" srcOrd="2" destOrd="0" presId="urn:microsoft.com/office/officeart/2008/layout/VerticalCurvedList"/>
    <dgm:cxn modelId="{6BCF5683-7E5F-44A3-8743-9FEF0B04D95B}" type="presParOf" srcId="{088D4EE3-9420-4047-BD89-2868EFD42B86}" destId="{B1C9060D-6D8C-40EB-8EED-3F96915B5CF0}" srcOrd="0" destOrd="0" presId="urn:microsoft.com/office/officeart/2008/layout/VerticalCurvedList"/>
    <dgm:cxn modelId="{495CCB39-4933-47CA-AF42-2006A1AFB487}" type="presParOf" srcId="{AA113914-1764-42D5-912A-54585454BD47}" destId="{FF1F6033-71E9-421F-BA12-B9B7FDAD1B19}" srcOrd="3" destOrd="0" presId="urn:microsoft.com/office/officeart/2008/layout/VerticalCurvedList"/>
    <dgm:cxn modelId="{0539A0E2-9FA8-444F-9FCD-84C918ED9902}" type="presParOf" srcId="{AA113914-1764-42D5-912A-54585454BD47}" destId="{243DDA8B-FFF5-4AB7-8EBB-8C113C358981}" srcOrd="4" destOrd="0" presId="urn:microsoft.com/office/officeart/2008/layout/VerticalCurvedList"/>
    <dgm:cxn modelId="{6E64A0D2-6B12-4EA4-8E59-F34292465F58}" type="presParOf" srcId="{243DDA8B-FFF5-4AB7-8EBB-8C113C358981}" destId="{4EC7AFA7-F424-4699-AB38-307835DBE7E2}" srcOrd="0" destOrd="0" presId="urn:microsoft.com/office/officeart/2008/layout/VerticalCurvedList"/>
    <dgm:cxn modelId="{0EBEFCAC-EE79-4312-97F7-C997FBC05804}" type="presParOf" srcId="{AA113914-1764-42D5-912A-54585454BD47}" destId="{7E3D51C1-C1CD-420A-BC88-A021E977715D}" srcOrd="5" destOrd="0" presId="urn:microsoft.com/office/officeart/2008/layout/VerticalCurvedList"/>
    <dgm:cxn modelId="{2763AC74-BA32-48B1-939B-C6D5957E2B4C}" type="presParOf" srcId="{AA113914-1764-42D5-912A-54585454BD47}" destId="{9F58DD39-9D64-4493-A218-8138AEE9DD85}" srcOrd="6" destOrd="0" presId="urn:microsoft.com/office/officeart/2008/layout/VerticalCurvedList"/>
    <dgm:cxn modelId="{FF51AAE1-BCEC-4963-93D5-BF5AAE20D928}" type="presParOf" srcId="{9F58DD39-9D64-4493-A218-8138AEE9DD85}" destId="{7A7116E9-50E0-4C65-B36E-E9837301FA8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9DF740-7B41-4F16-8F9B-1A843E4F83D4}" type="doc">
      <dgm:prSet loTypeId="urn:microsoft.com/office/officeart/2005/8/layout/hList1" loCatId="list" qsTypeId="urn:microsoft.com/office/officeart/2005/8/quickstyle/simple4" qsCatId="simple" csTypeId="urn:microsoft.com/office/officeart/2005/8/colors/accent3_2" csCatId="accent3" phldr="1"/>
      <dgm:spPr/>
      <dgm:t>
        <a:bodyPr/>
        <a:lstStyle/>
        <a:p>
          <a:endParaRPr lang="en-US"/>
        </a:p>
      </dgm:t>
    </dgm:pt>
    <dgm:pt modelId="{909A2C84-47E6-440F-8D23-D0FB74385B1A}">
      <dgm:prSet phldrT="[Texto]"/>
      <dgm:spPr>
        <a:solidFill>
          <a:schemeClr val="accent3">
            <a:lumMod val="75000"/>
          </a:schemeClr>
        </a:solidFill>
      </dgm:spPr>
      <dgm:t>
        <a:bodyPr/>
        <a:lstStyle/>
        <a:p>
          <a:pPr>
            <a:buNone/>
          </a:pPr>
          <a:r>
            <a:rPr lang="es-MX" b="1"/>
            <a:t>Artículo 34 de la Ley 8279:</a:t>
          </a:r>
          <a:endParaRPr lang="en-US"/>
        </a:p>
      </dgm:t>
    </dgm:pt>
    <dgm:pt modelId="{539FFF80-6746-4CCD-99D4-3017BFCEDBEB}" type="parTrans" cxnId="{2B32046D-AC22-4F93-B6CA-501B7251693B}">
      <dgm:prSet/>
      <dgm:spPr/>
      <dgm:t>
        <a:bodyPr/>
        <a:lstStyle/>
        <a:p>
          <a:endParaRPr lang="en-US"/>
        </a:p>
      </dgm:t>
    </dgm:pt>
    <dgm:pt modelId="{C9401934-DDD0-49AC-8A9E-FAD06B18E358}" type="sibTrans" cxnId="{2B32046D-AC22-4F93-B6CA-501B7251693B}">
      <dgm:prSet/>
      <dgm:spPr/>
      <dgm:t>
        <a:bodyPr/>
        <a:lstStyle/>
        <a:p>
          <a:endParaRPr lang="en-US"/>
        </a:p>
      </dgm:t>
    </dgm:pt>
    <dgm:pt modelId="{EB71114A-05B7-4968-9E38-1C55B566D5C5}">
      <dgm:prSet/>
      <dgm:spPr>
        <a:noFill/>
      </dgm:spPr>
      <dgm:t>
        <a:bodyPr/>
        <a:lstStyle/>
        <a:p>
          <a:r>
            <a:rPr lang="es-CR" b="1" dirty="0"/>
            <a:t>Servicios a las Entidades Públicas. </a:t>
          </a:r>
          <a:endParaRPr lang="en-US" dirty="0"/>
        </a:p>
      </dgm:t>
    </dgm:pt>
    <dgm:pt modelId="{2F5F2FEE-EC76-45E6-906A-4662DF9ABDD7}" type="parTrans" cxnId="{A239ECC4-A0F5-44FC-965C-06105CDE9FFC}">
      <dgm:prSet/>
      <dgm:spPr/>
      <dgm:t>
        <a:bodyPr/>
        <a:lstStyle/>
        <a:p>
          <a:endParaRPr lang="en-US"/>
        </a:p>
      </dgm:t>
    </dgm:pt>
    <dgm:pt modelId="{3EE0C7BB-5673-4037-B441-A23C5C04E6EB}" type="sibTrans" cxnId="{A239ECC4-A0F5-44FC-965C-06105CDE9FFC}">
      <dgm:prSet/>
      <dgm:spPr/>
      <dgm:t>
        <a:bodyPr/>
        <a:lstStyle/>
        <a:p>
          <a:endParaRPr lang="en-US"/>
        </a:p>
      </dgm:t>
    </dgm:pt>
    <dgm:pt modelId="{01CCDD7E-D2A1-4AB9-A3F8-43C83ADF68DD}">
      <dgm:prSet/>
      <dgm:spPr>
        <a:noFill/>
      </dgm:spPr>
      <dgm:t>
        <a:bodyPr/>
        <a:lstStyle/>
        <a:p>
          <a:r>
            <a:rPr lang="es-CR" b="1" i="1" dirty="0"/>
            <a:t>Todas las instituciones públicas que, para el cumplimiento de sus funciones</a:t>
          </a:r>
          <a:r>
            <a:rPr lang="es-CR" dirty="0"/>
            <a:t>, requieren  servicios de laboratorios de ensayo, laboratorios de calibración, entes de inspección y entes de certificación, </a:t>
          </a:r>
          <a:r>
            <a:rPr lang="es-CR" b="1" i="1" dirty="0"/>
            <a:t>deberán utilizar los acreditados o reconocidos  por acuerdos de reconocimiento mutuo entre el ECA y las entidades internacionales equivalentes</a:t>
          </a:r>
          <a:endParaRPr lang="en-US" dirty="0"/>
        </a:p>
      </dgm:t>
    </dgm:pt>
    <dgm:pt modelId="{A9104919-0B91-499E-B517-8A9945369D40}" type="parTrans" cxnId="{5B6AA333-A102-48BC-8533-B6402065E623}">
      <dgm:prSet/>
      <dgm:spPr/>
      <dgm:t>
        <a:bodyPr/>
        <a:lstStyle/>
        <a:p>
          <a:endParaRPr lang="en-US"/>
        </a:p>
      </dgm:t>
    </dgm:pt>
    <dgm:pt modelId="{C7F66244-550E-4D4A-86CC-46AC523D1882}" type="sibTrans" cxnId="{5B6AA333-A102-48BC-8533-B6402065E623}">
      <dgm:prSet/>
      <dgm:spPr/>
      <dgm:t>
        <a:bodyPr/>
        <a:lstStyle/>
        <a:p>
          <a:endParaRPr lang="en-US"/>
        </a:p>
      </dgm:t>
    </dgm:pt>
    <dgm:pt modelId="{758833FD-7DDC-4AC8-B236-039190A75303}" type="pres">
      <dgm:prSet presAssocID="{259DF740-7B41-4F16-8F9B-1A843E4F83D4}" presName="Name0" presStyleCnt="0">
        <dgm:presLayoutVars>
          <dgm:dir/>
          <dgm:animLvl val="lvl"/>
          <dgm:resizeHandles val="exact"/>
        </dgm:presLayoutVars>
      </dgm:prSet>
      <dgm:spPr/>
    </dgm:pt>
    <dgm:pt modelId="{DF98C520-F46E-4D59-A207-1610773A8648}" type="pres">
      <dgm:prSet presAssocID="{909A2C84-47E6-440F-8D23-D0FB74385B1A}" presName="composite" presStyleCnt="0"/>
      <dgm:spPr/>
    </dgm:pt>
    <dgm:pt modelId="{B6CA3D9E-0977-4DC0-AD20-AE5B840E265A}" type="pres">
      <dgm:prSet presAssocID="{909A2C84-47E6-440F-8D23-D0FB74385B1A}" presName="parTx" presStyleLbl="alignNode1" presStyleIdx="0" presStyleCnt="1">
        <dgm:presLayoutVars>
          <dgm:chMax val="0"/>
          <dgm:chPref val="0"/>
          <dgm:bulletEnabled val="1"/>
        </dgm:presLayoutVars>
      </dgm:prSet>
      <dgm:spPr/>
    </dgm:pt>
    <dgm:pt modelId="{85516ABC-F823-4465-949B-F0104E009FEF}" type="pres">
      <dgm:prSet presAssocID="{909A2C84-47E6-440F-8D23-D0FB74385B1A}" presName="desTx" presStyleLbl="alignAccFollowNode1" presStyleIdx="0" presStyleCnt="1">
        <dgm:presLayoutVars>
          <dgm:bulletEnabled val="1"/>
        </dgm:presLayoutVars>
      </dgm:prSet>
      <dgm:spPr/>
    </dgm:pt>
  </dgm:ptLst>
  <dgm:cxnLst>
    <dgm:cxn modelId="{180AAC1C-7827-46DB-9E5F-50CCEFFC0852}" type="presOf" srcId="{259DF740-7B41-4F16-8F9B-1A843E4F83D4}" destId="{758833FD-7DDC-4AC8-B236-039190A75303}" srcOrd="0" destOrd="0" presId="urn:microsoft.com/office/officeart/2005/8/layout/hList1"/>
    <dgm:cxn modelId="{5B6AA333-A102-48BC-8533-B6402065E623}" srcId="{909A2C84-47E6-440F-8D23-D0FB74385B1A}" destId="{01CCDD7E-D2A1-4AB9-A3F8-43C83ADF68DD}" srcOrd="1" destOrd="0" parTransId="{A9104919-0B91-499E-B517-8A9945369D40}" sibTransId="{C7F66244-550E-4D4A-86CC-46AC523D1882}"/>
    <dgm:cxn modelId="{463A173E-665C-4F22-A9A9-FC0066B6825D}" type="presOf" srcId="{909A2C84-47E6-440F-8D23-D0FB74385B1A}" destId="{B6CA3D9E-0977-4DC0-AD20-AE5B840E265A}" srcOrd="0" destOrd="0" presId="urn:microsoft.com/office/officeart/2005/8/layout/hList1"/>
    <dgm:cxn modelId="{E8B4FA47-F7D9-4236-92EB-52E31F529EF8}" type="presOf" srcId="{EB71114A-05B7-4968-9E38-1C55B566D5C5}" destId="{85516ABC-F823-4465-949B-F0104E009FEF}" srcOrd="0" destOrd="0" presId="urn:microsoft.com/office/officeart/2005/8/layout/hList1"/>
    <dgm:cxn modelId="{2B32046D-AC22-4F93-B6CA-501B7251693B}" srcId="{259DF740-7B41-4F16-8F9B-1A843E4F83D4}" destId="{909A2C84-47E6-440F-8D23-D0FB74385B1A}" srcOrd="0" destOrd="0" parTransId="{539FFF80-6746-4CCD-99D4-3017BFCEDBEB}" sibTransId="{C9401934-DDD0-49AC-8A9E-FAD06B18E358}"/>
    <dgm:cxn modelId="{768A31A2-BF16-49E4-B78F-6D3BB575D5BF}" type="presOf" srcId="{01CCDD7E-D2A1-4AB9-A3F8-43C83ADF68DD}" destId="{85516ABC-F823-4465-949B-F0104E009FEF}" srcOrd="0" destOrd="1" presId="urn:microsoft.com/office/officeart/2005/8/layout/hList1"/>
    <dgm:cxn modelId="{A239ECC4-A0F5-44FC-965C-06105CDE9FFC}" srcId="{909A2C84-47E6-440F-8D23-D0FB74385B1A}" destId="{EB71114A-05B7-4968-9E38-1C55B566D5C5}" srcOrd="0" destOrd="0" parTransId="{2F5F2FEE-EC76-45E6-906A-4662DF9ABDD7}" sibTransId="{3EE0C7BB-5673-4037-B441-A23C5C04E6EB}"/>
    <dgm:cxn modelId="{0DDB356F-80CC-4450-8975-618866AF4F41}" type="presParOf" srcId="{758833FD-7DDC-4AC8-B236-039190A75303}" destId="{DF98C520-F46E-4D59-A207-1610773A8648}" srcOrd="0" destOrd="0" presId="urn:microsoft.com/office/officeart/2005/8/layout/hList1"/>
    <dgm:cxn modelId="{C919FE07-E96E-4E89-BAF9-412CBD826D20}" type="presParOf" srcId="{DF98C520-F46E-4D59-A207-1610773A8648}" destId="{B6CA3D9E-0977-4DC0-AD20-AE5B840E265A}" srcOrd="0" destOrd="0" presId="urn:microsoft.com/office/officeart/2005/8/layout/hList1"/>
    <dgm:cxn modelId="{7DE1ED30-FE8F-4C95-9D6E-FA4ED3453105}" type="presParOf" srcId="{DF98C520-F46E-4D59-A207-1610773A8648}" destId="{85516ABC-F823-4465-949B-F0104E009FE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38691E-C274-4F9B-B176-F1C806C7B2CE}" type="doc">
      <dgm:prSet loTypeId="urn:microsoft.com/office/officeart/2005/8/layout/orgChart1" loCatId="hierarchy" qsTypeId="urn:microsoft.com/office/officeart/2005/8/quickstyle/simple3" qsCatId="simple" csTypeId="urn:microsoft.com/office/officeart/2005/8/colors/accent5_5" csCatId="accent5" phldr="1"/>
      <dgm:spPr/>
      <dgm:t>
        <a:bodyPr/>
        <a:lstStyle/>
        <a:p>
          <a:endParaRPr lang="en-US"/>
        </a:p>
      </dgm:t>
    </dgm:pt>
    <dgm:pt modelId="{F28FF302-1C4E-495C-AE5E-9519CDB6EA1A}">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CR" sz="1100" b="1" dirty="0"/>
            <a:t>Junta Directiva</a:t>
          </a:r>
          <a:endParaRPr lang="en-US" sz="1100" b="1" dirty="0"/>
        </a:p>
      </dgm:t>
    </dgm:pt>
    <dgm:pt modelId="{C8283D47-7321-4A7B-9761-17B12D4EB438}" type="parTrans" cxnId="{F2C38A8C-FD59-4400-BD84-A36341E7B9E2}">
      <dgm:prSet/>
      <dgm:spPr/>
      <dgm:t>
        <a:bodyPr/>
        <a:lstStyle/>
        <a:p>
          <a:endParaRPr lang="en-US" sz="2400" b="1">
            <a:solidFill>
              <a:schemeClr val="tx1"/>
            </a:solidFill>
          </a:endParaRPr>
        </a:p>
      </dgm:t>
    </dgm:pt>
    <dgm:pt modelId="{06B9777F-DF79-41E5-AA78-76CC6C489748}" type="sibTrans" cxnId="{F2C38A8C-FD59-4400-BD84-A36341E7B9E2}">
      <dgm:prSet/>
      <dgm:spPr/>
      <dgm:t>
        <a:bodyPr/>
        <a:lstStyle/>
        <a:p>
          <a:endParaRPr lang="en-US" sz="2400" b="1">
            <a:solidFill>
              <a:schemeClr val="tx1"/>
            </a:solidFill>
          </a:endParaRPr>
        </a:p>
      </dgm:t>
    </dgm:pt>
    <dgm:pt modelId="{E6907EB5-51FA-433B-8E7B-4CCEA4DFD78D}" type="asst">
      <dgm:prSet phldrT="[Texto]" custT="1"/>
      <dgm:spPr/>
      <dgm:t>
        <a:bodyPr/>
        <a:lstStyle/>
        <a:p>
          <a:r>
            <a:rPr lang="es-CR" sz="1050" b="1"/>
            <a:t>Auditoría Interna</a:t>
          </a:r>
          <a:endParaRPr lang="en-US" sz="1050" b="1" dirty="0"/>
        </a:p>
      </dgm:t>
    </dgm:pt>
    <dgm:pt modelId="{BD545BDF-6134-4104-9D0B-3DD24D588FAA}" type="parTrans" cxnId="{A75839F0-A01F-4459-B964-0E78039A3BBE}">
      <dgm:prSet/>
      <dgm:spPr/>
      <dgm:t>
        <a:bodyPr/>
        <a:lstStyle/>
        <a:p>
          <a:endParaRPr lang="en-US" sz="2400" b="1">
            <a:solidFill>
              <a:schemeClr val="tx1"/>
            </a:solidFill>
          </a:endParaRPr>
        </a:p>
      </dgm:t>
    </dgm:pt>
    <dgm:pt modelId="{CE299269-4CF7-4C2D-8AAA-6C3FC41E4CEC}" type="sibTrans" cxnId="{A75839F0-A01F-4459-B964-0E78039A3BBE}">
      <dgm:prSet/>
      <dgm:spPr/>
      <dgm:t>
        <a:bodyPr/>
        <a:lstStyle/>
        <a:p>
          <a:endParaRPr lang="en-US" sz="2400" b="1">
            <a:solidFill>
              <a:schemeClr val="tx1"/>
            </a:solidFill>
          </a:endParaRPr>
        </a:p>
      </dgm:t>
    </dgm:pt>
    <dgm:pt modelId="{37D2E7D8-CCCA-4ECE-BEC0-CC79FCB3AC57}">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CR" sz="1100" b="1"/>
            <a:t>Comisión de Acreditación</a:t>
          </a:r>
          <a:endParaRPr lang="en-US" sz="1100" b="1" dirty="0"/>
        </a:p>
      </dgm:t>
    </dgm:pt>
    <dgm:pt modelId="{7F51A9F3-67FE-4664-A027-0B2745F0CA05}" type="parTrans" cxnId="{36B32291-99E0-44D9-8659-F22AF969B639}">
      <dgm:prSet/>
      <dgm:spPr/>
      <dgm:t>
        <a:bodyPr/>
        <a:lstStyle/>
        <a:p>
          <a:endParaRPr lang="en-US" sz="2400" b="1">
            <a:solidFill>
              <a:schemeClr val="tx1"/>
            </a:solidFill>
          </a:endParaRPr>
        </a:p>
      </dgm:t>
    </dgm:pt>
    <dgm:pt modelId="{10EAD98D-6D08-49F6-8741-2E501ADC1403}" type="sibTrans" cxnId="{36B32291-99E0-44D9-8659-F22AF969B639}">
      <dgm:prSet/>
      <dgm:spPr/>
      <dgm:t>
        <a:bodyPr/>
        <a:lstStyle/>
        <a:p>
          <a:endParaRPr lang="en-US" sz="2400" b="1">
            <a:solidFill>
              <a:schemeClr val="tx1"/>
            </a:solidFill>
          </a:endParaRPr>
        </a:p>
      </dgm:t>
    </dgm:pt>
    <dgm:pt modelId="{91408F60-7C1E-49D7-99A9-18A4F4BB3537}">
      <dgm:prSet phldrT="[Texto]" custT="1"/>
      <dgm:spPr/>
      <dgm:t>
        <a:bodyPr/>
        <a:lstStyle/>
        <a:p>
          <a:r>
            <a:rPr lang="es-CR" sz="1100" b="1"/>
            <a:t>Gerencia</a:t>
          </a:r>
          <a:endParaRPr lang="en-US" sz="1100" b="1" dirty="0"/>
        </a:p>
      </dgm:t>
    </dgm:pt>
    <dgm:pt modelId="{1081C0B1-C95B-4AEA-87DF-D9F16EA05AC6}" type="parTrans" cxnId="{BE3FB684-A478-48E7-9A11-EF97CC34CB24}">
      <dgm:prSet/>
      <dgm:spPr/>
      <dgm:t>
        <a:bodyPr/>
        <a:lstStyle/>
        <a:p>
          <a:endParaRPr lang="en-US" sz="2400" b="1">
            <a:solidFill>
              <a:schemeClr val="tx1"/>
            </a:solidFill>
          </a:endParaRPr>
        </a:p>
      </dgm:t>
    </dgm:pt>
    <dgm:pt modelId="{06842225-297C-4D7A-B2B1-7316CC201F6D}" type="sibTrans" cxnId="{BE3FB684-A478-48E7-9A11-EF97CC34CB24}">
      <dgm:prSet/>
      <dgm:spPr/>
      <dgm:t>
        <a:bodyPr/>
        <a:lstStyle/>
        <a:p>
          <a:endParaRPr lang="en-US" sz="2400" b="1">
            <a:solidFill>
              <a:schemeClr val="tx1"/>
            </a:solidFill>
          </a:endParaRPr>
        </a:p>
      </dgm:t>
    </dgm:pt>
    <dgm:pt modelId="{61AA93F9-E813-4E82-B049-4972D6D7677D}">
      <dgm:prSet phldrT="[Texto]" custT="1"/>
      <dgm:spPr/>
      <dgm:t>
        <a:bodyPr/>
        <a:lstStyle/>
        <a:p>
          <a:r>
            <a:rPr lang="es-CR" sz="1100" b="1"/>
            <a:t>Asesoría Legal</a:t>
          </a:r>
          <a:endParaRPr lang="en-US" sz="1100" b="1" dirty="0"/>
        </a:p>
      </dgm:t>
    </dgm:pt>
    <dgm:pt modelId="{CCF66EB0-7EA9-4269-B3CE-F42E8B3D94DF}" type="parTrans" cxnId="{109A3387-746A-4017-8294-4F4C0D26A54D}">
      <dgm:prSet/>
      <dgm:spPr/>
      <dgm:t>
        <a:bodyPr/>
        <a:lstStyle/>
        <a:p>
          <a:endParaRPr lang="en-US" sz="2400" b="1">
            <a:solidFill>
              <a:schemeClr val="tx1"/>
            </a:solidFill>
          </a:endParaRPr>
        </a:p>
      </dgm:t>
    </dgm:pt>
    <dgm:pt modelId="{2A14DDD6-80CD-4C61-BD63-43FE1BCC3C6E}" type="sibTrans" cxnId="{109A3387-746A-4017-8294-4F4C0D26A54D}">
      <dgm:prSet/>
      <dgm:spPr/>
      <dgm:t>
        <a:bodyPr/>
        <a:lstStyle/>
        <a:p>
          <a:endParaRPr lang="en-US" sz="2400" b="1">
            <a:solidFill>
              <a:schemeClr val="tx1"/>
            </a:solidFill>
          </a:endParaRPr>
        </a:p>
      </dgm:t>
    </dgm:pt>
    <dgm:pt modelId="{A38C4816-43F2-4FB2-A311-AE2A2129254F}" type="asst">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CR" sz="1100" b="1" dirty="0"/>
            <a:t>Comité Ejecutivo</a:t>
          </a:r>
          <a:endParaRPr lang="en-US" sz="1100" b="1" dirty="0"/>
        </a:p>
      </dgm:t>
    </dgm:pt>
    <dgm:pt modelId="{82871562-F86D-4BBC-A7E6-891FFFB9453E}" type="parTrans" cxnId="{EC17C303-8944-48C4-BBF8-CC938723D1D8}">
      <dgm:prSet/>
      <dgm:spPr/>
      <dgm:t>
        <a:bodyPr/>
        <a:lstStyle/>
        <a:p>
          <a:endParaRPr lang="en-US" sz="2400" b="1">
            <a:solidFill>
              <a:schemeClr val="tx1"/>
            </a:solidFill>
          </a:endParaRPr>
        </a:p>
      </dgm:t>
    </dgm:pt>
    <dgm:pt modelId="{A0518E3C-2E8A-40F8-AFEE-3FFDFD727106}" type="sibTrans" cxnId="{EC17C303-8944-48C4-BBF8-CC938723D1D8}">
      <dgm:prSet/>
      <dgm:spPr/>
      <dgm:t>
        <a:bodyPr/>
        <a:lstStyle/>
        <a:p>
          <a:endParaRPr lang="en-US" sz="2400" b="1">
            <a:solidFill>
              <a:schemeClr val="tx1"/>
            </a:solidFill>
          </a:endParaRPr>
        </a:p>
      </dgm:t>
    </dgm:pt>
    <dgm:pt modelId="{2FA6B9E7-0CE8-4546-864E-F3B4EC27C277}">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CR" sz="1100" b="1"/>
            <a:t>CAC</a:t>
          </a:r>
          <a:endParaRPr lang="en-US" sz="1100" b="1" dirty="0"/>
        </a:p>
      </dgm:t>
    </dgm:pt>
    <dgm:pt modelId="{ADF194A4-EF75-4F7A-AC1A-3F3EA12E00CC}" type="parTrans" cxnId="{3EC00F69-4E81-4351-AF03-2F392F276B60}">
      <dgm:prSet/>
      <dgm:spPr/>
      <dgm:t>
        <a:bodyPr/>
        <a:lstStyle/>
        <a:p>
          <a:endParaRPr lang="en-US" sz="2400" b="1">
            <a:solidFill>
              <a:schemeClr val="tx1"/>
            </a:solidFill>
          </a:endParaRPr>
        </a:p>
      </dgm:t>
    </dgm:pt>
    <dgm:pt modelId="{B00EA3D1-74F5-4FAE-913E-2878974D70CF}" type="sibTrans" cxnId="{3EC00F69-4E81-4351-AF03-2F392F276B60}">
      <dgm:prSet/>
      <dgm:spPr/>
      <dgm:t>
        <a:bodyPr/>
        <a:lstStyle/>
        <a:p>
          <a:endParaRPr lang="en-US" sz="2400" b="1">
            <a:solidFill>
              <a:schemeClr val="tx1"/>
            </a:solidFill>
          </a:endParaRPr>
        </a:p>
      </dgm:t>
    </dgm:pt>
    <dgm:pt modelId="{099884A4-F783-482C-9C7C-E2CA9381189D}">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CR" sz="1100" b="1"/>
            <a:t>CACI</a:t>
          </a:r>
          <a:endParaRPr lang="en-US" sz="1100" b="1" dirty="0"/>
        </a:p>
      </dgm:t>
    </dgm:pt>
    <dgm:pt modelId="{985546BB-A7D3-4823-AA6F-2FE5A5F330C8}" type="parTrans" cxnId="{DB967693-F108-42DA-84BA-BBEB6C4866E5}">
      <dgm:prSet/>
      <dgm:spPr/>
      <dgm:t>
        <a:bodyPr/>
        <a:lstStyle/>
        <a:p>
          <a:endParaRPr lang="en-US" sz="2400" b="1">
            <a:solidFill>
              <a:schemeClr val="tx1"/>
            </a:solidFill>
          </a:endParaRPr>
        </a:p>
      </dgm:t>
    </dgm:pt>
    <dgm:pt modelId="{FC6C4E50-D2FF-42FA-AEB7-0DFF4191FAF8}" type="sibTrans" cxnId="{DB967693-F108-42DA-84BA-BBEB6C4866E5}">
      <dgm:prSet/>
      <dgm:spPr/>
      <dgm:t>
        <a:bodyPr/>
        <a:lstStyle/>
        <a:p>
          <a:endParaRPr lang="en-US" sz="2400" b="1">
            <a:solidFill>
              <a:schemeClr val="tx1"/>
            </a:solidFill>
          </a:endParaRPr>
        </a:p>
      </dgm:t>
    </dgm:pt>
    <dgm:pt modelId="{3F71808A-06C7-4B63-A050-7AC851D86638}">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CR" sz="1100" b="1"/>
            <a:t>CACLI</a:t>
          </a:r>
          <a:endParaRPr lang="en-US" sz="1100" b="1" dirty="0"/>
        </a:p>
      </dgm:t>
    </dgm:pt>
    <dgm:pt modelId="{297B1CED-07FB-4875-B859-7B154059A3BE}" type="parTrans" cxnId="{2098D313-853D-4C38-900C-0FBF4188D26E}">
      <dgm:prSet/>
      <dgm:spPr/>
      <dgm:t>
        <a:bodyPr/>
        <a:lstStyle/>
        <a:p>
          <a:endParaRPr lang="en-US" sz="2400" b="1">
            <a:solidFill>
              <a:schemeClr val="tx1"/>
            </a:solidFill>
          </a:endParaRPr>
        </a:p>
      </dgm:t>
    </dgm:pt>
    <dgm:pt modelId="{1FC85ECC-8E01-4825-9BED-CF08B5AF511D}" type="sibTrans" cxnId="{2098D313-853D-4C38-900C-0FBF4188D26E}">
      <dgm:prSet/>
      <dgm:spPr/>
      <dgm:t>
        <a:bodyPr/>
        <a:lstStyle/>
        <a:p>
          <a:endParaRPr lang="en-US" sz="2400" b="1">
            <a:solidFill>
              <a:schemeClr val="tx1"/>
            </a:solidFill>
          </a:endParaRPr>
        </a:p>
      </dgm:t>
    </dgm:pt>
    <dgm:pt modelId="{77F8817C-8B02-468A-96EF-CA77E1A37328}">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CR" sz="1100" b="1"/>
            <a:t>CAVV</a:t>
          </a:r>
          <a:endParaRPr lang="en-US" sz="1100" b="1" dirty="0"/>
        </a:p>
      </dgm:t>
    </dgm:pt>
    <dgm:pt modelId="{31CFC63F-E97A-499F-BAA1-871A32BF006B}" type="parTrans" cxnId="{D2A94CA0-6EBF-4650-B914-2D8AE5BFDBEA}">
      <dgm:prSet/>
      <dgm:spPr/>
      <dgm:t>
        <a:bodyPr/>
        <a:lstStyle/>
        <a:p>
          <a:endParaRPr lang="en-US" sz="2400" b="1">
            <a:solidFill>
              <a:schemeClr val="tx1"/>
            </a:solidFill>
          </a:endParaRPr>
        </a:p>
      </dgm:t>
    </dgm:pt>
    <dgm:pt modelId="{168B3159-18EA-422C-B4D5-C1CF5071984A}" type="sibTrans" cxnId="{D2A94CA0-6EBF-4650-B914-2D8AE5BFDBEA}">
      <dgm:prSet/>
      <dgm:spPr/>
      <dgm:t>
        <a:bodyPr/>
        <a:lstStyle/>
        <a:p>
          <a:endParaRPr lang="en-US" sz="2400" b="1">
            <a:solidFill>
              <a:schemeClr val="tx1"/>
            </a:solidFill>
          </a:endParaRPr>
        </a:p>
      </dgm:t>
    </dgm:pt>
    <dgm:pt modelId="{F3C828EF-52DB-48F8-B5DE-4CE28184100A}">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CR" sz="1100" b="1"/>
            <a:t>CAI</a:t>
          </a:r>
          <a:endParaRPr lang="en-US" sz="1100" b="1" dirty="0"/>
        </a:p>
      </dgm:t>
    </dgm:pt>
    <dgm:pt modelId="{164A2D93-BEB7-4470-BDEC-369B0030CE5E}" type="parTrans" cxnId="{D68E4833-8C12-4DE3-A892-CDCBF31F897E}">
      <dgm:prSet/>
      <dgm:spPr/>
      <dgm:t>
        <a:bodyPr/>
        <a:lstStyle/>
        <a:p>
          <a:endParaRPr lang="en-US" sz="2400" b="1">
            <a:solidFill>
              <a:schemeClr val="tx1"/>
            </a:solidFill>
          </a:endParaRPr>
        </a:p>
      </dgm:t>
    </dgm:pt>
    <dgm:pt modelId="{13EAED97-A6C7-4556-AD3E-63A5763F9218}" type="sibTrans" cxnId="{D68E4833-8C12-4DE3-A892-CDCBF31F897E}">
      <dgm:prSet/>
      <dgm:spPr/>
      <dgm:t>
        <a:bodyPr/>
        <a:lstStyle/>
        <a:p>
          <a:endParaRPr lang="en-US" sz="2400" b="1">
            <a:solidFill>
              <a:schemeClr val="tx1"/>
            </a:solidFill>
          </a:endParaRPr>
        </a:p>
      </dgm:t>
    </dgm:pt>
    <dgm:pt modelId="{F05F6BB5-E443-485B-AF50-27DEDCF035EF}">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CR" sz="1100" b="1"/>
            <a:t>CAL</a:t>
          </a:r>
          <a:endParaRPr lang="en-US" sz="1100" b="1" dirty="0"/>
        </a:p>
      </dgm:t>
    </dgm:pt>
    <dgm:pt modelId="{09DF834D-D01E-464F-8217-2ECB06637CFD}" type="parTrans" cxnId="{CDFBB156-122D-4128-B947-37BDF1ECB79D}">
      <dgm:prSet/>
      <dgm:spPr/>
      <dgm:t>
        <a:bodyPr/>
        <a:lstStyle/>
        <a:p>
          <a:endParaRPr lang="en-US" sz="2400" b="1">
            <a:solidFill>
              <a:schemeClr val="tx1"/>
            </a:solidFill>
          </a:endParaRPr>
        </a:p>
      </dgm:t>
    </dgm:pt>
    <dgm:pt modelId="{113AB7AE-250A-4C68-A3DF-16F9D0B8B65B}" type="sibTrans" cxnId="{CDFBB156-122D-4128-B947-37BDF1ECB79D}">
      <dgm:prSet/>
      <dgm:spPr/>
      <dgm:t>
        <a:bodyPr/>
        <a:lstStyle/>
        <a:p>
          <a:endParaRPr lang="en-US" sz="2400" b="1">
            <a:solidFill>
              <a:schemeClr val="tx1"/>
            </a:solidFill>
          </a:endParaRPr>
        </a:p>
      </dgm:t>
    </dgm:pt>
    <dgm:pt modelId="{4647A21E-1504-4730-A623-FF896329CFF4}">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CR" sz="1100" b="1" dirty="0"/>
            <a:t>CAMCEE</a:t>
          </a:r>
          <a:endParaRPr lang="en-US" sz="1100" b="1" dirty="0"/>
        </a:p>
      </dgm:t>
    </dgm:pt>
    <dgm:pt modelId="{8A687494-556D-4616-B8E6-0E0AECB5C275}" type="parTrans" cxnId="{33EFA18B-BBB2-4A41-B4EC-FFBBF7FA63EE}">
      <dgm:prSet/>
      <dgm:spPr/>
      <dgm:t>
        <a:bodyPr/>
        <a:lstStyle/>
        <a:p>
          <a:endParaRPr lang="en-US" sz="2400" b="1">
            <a:solidFill>
              <a:schemeClr val="tx1"/>
            </a:solidFill>
          </a:endParaRPr>
        </a:p>
      </dgm:t>
    </dgm:pt>
    <dgm:pt modelId="{A30859AB-9A7F-478A-A599-099F0BDE2831}" type="sibTrans" cxnId="{33EFA18B-BBB2-4A41-B4EC-FFBBF7FA63EE}">
      <dgm:prSet/>
      <dgm:spPr/>
      <dgm:t>
        <a:bodyPr/>
        <a:lstStyle/>
        <a:p>
          <a:endParaRPr lang="en-US" sz="2400" b="1">
            <a:solidFill>
              <a:schemeClr val="tx1"/>
            </a:solidFill>
          </a:endParaRPr>
        </a:p>
      </dgm:t>
    </dgm:pt>
    <dgm:pt modelId="{BA42BE2F-CDD5-437C-90A8-36DC06834101}">
      <dgm:prSet phldrT="[Texto]" custT="1"/>
      <dgm:spPr/>
      <dgm:t>
        <a:bodyPr/>
        <a:lstStyle/>
        <a:p>
          <a:r>
            <a:rPr lang="es-CR" sz="1100" b="1"/>
            <a:t>Gestoría de Calidad</a:t>
          </a:r>
          <a:endParaRPr lang="en-US" sz="1100" b="1" dirty="0"/>
        </a:p>
      </dgm:t>
    </dgm:pt>
    <dgm:pt modelId="{52852AAC-458C-462B-BE16-00F44BC67585}" type="parTrans" cxnId="{3B379730-7FD3-4708-A67F-5B948DBEB830}">
      <dgm:prSet/>
      <dgm:spPr/>
      <dgm:t>
        <a:bodyPr/>
        <a:lstStyle/>
        <a:p>
          <a:endParaRPr lang="en-US" sz="2400" b="1">
            <a:solidFill>
              <a:schemeClr val="tx1"/>
            </a:solidFill>
          </a:endParaRPr>
        </a:p>
      </dgm:t>
    </dgm:pt>
    <dgm:pt modelId="{B6F5CEB3-251E-44E9-BF9E-ED5E06A2EF90}" type="sibTrans" cxnId="{3B379730-7FD3-4708-A67F-5B948DBEB830}">
      <dgm:prSet/>
      <dgm:spPr/>
      <dgm:t>
        <a:bodyPr/>
        <a:lstStyle/>
        <a:p>
          <a:endParaRPr lang="en-US" sz="2400" b="1">
            <a:solidFill>
              <a:schemeClr val="tx1"/>
            </a:solidFill>
          </a:endParaRPr>
        </a:p>
      </dgm:t>
    </dgm:pt>
    <dgm:pt modelId="{03DEF710-A356-41D2-BFA0-73C9AFFE6EAC}">
      <dgm:prSet phldrT="[Texto]" custT="1"/>
      <dgm:spPr/>
      <dgm:t>
        <a:bodyPr/>
        <a:lstStyle/>
        <a:p>
          <a:r>
            <a:rPr lang="es-CR" sz="1100" b="1"/>
            <a:t>Dirección Administrativa Financiera</a:t>
          </a:r>
          <a:endParaRPr lang="en-US" sz="1100" b="1" dirty="0"/>
        </a:p>
      </dgm:t>
    </dgm:pt>
    <dgm:pt modelId="{E3F62736-5EFB-4054-9E1D-9C93FB02C17D}" type="parTrans" cxnId="{0DD4100C-ACB1-41AA-AE61-AC7938480BCD}">
      <dgm:prSet/>
      <dgm:spPr/>
      <dgm:t>
        <a:bodyPr/>
        <a:lstStyle/>
        <a:p>
          <a:endParaRPr lang="en-US" sz="2400" b="1">
            <a:solidFill>
              <a:schemeClr val="tx1"/>
            </a:solidFill>
          </a:endParaRPr>
        </a:p>
      </dgm:t>
    </dgm:pt>
    <dgm:pt modelId="{77544873-8C53-4D68-A545-53E21E10C8B2}" type="sibTrans" cxnId="{0DD4100C-ACB1-41AA-AE61-AC7938480BCD}">
      <dgm:prSet/>
      <dgm:spPr/>
      <dgm:t>
        <a:bodyPr/>
        <a:lstStyle/>
        <a:p>
          <a:endParaRPr lang="en-US" sz="2400" b="1">
            <a:solidFill>
              <a:schemeClr val="tx1"/>
            </a:solidFill>
          </a:endParaRPr>
        </a:p>
      </dgm:t>
    </dgm:pt>
    <dgm:pt modelId="{20A8ABC0-AE15-477D-A017-6FE86AD23522}">
      <dgm:prSet phldrT="[Texto]" custT="1"/>
      <dgm:spPr/>
      <dgm:t>
        <a:bodyPr/>
        <a:lstStyle/>
        <a:p>
          <a:r>
            <a:rPr lang="es-CR" sz="1100" b="1"/>
            <a:t>Recursos Humanos</a:t>
          </a:r>
          <a:endParaRPr lang="en-US" sz="1100" b="1" dirty="0"/>
        </a:p>
      </dgm:t>
    </dgm:pt>
    <dgm:pt modelId="{2F165748-C60D-498B-90AF-4D9968093674}" type="parTrans" cxnId="{D219AC79-0DF9-4B6E-B05A-6C2371616E91}">
      <dgm:prSet/>
      <dgm:spPr/>
      <dgm:t>
        <a:bodyPr/>
        <a:lstStyle/>
        <a:p>
          <a:endParaRPr lang="en-US" sz="2400" b="1">
            <a:solidFill>
              <a:schemeClr val="tx1"/>
            </a:solidFill>
          </a:endParaRPr>
        </a:p>
      </dgm:t>
    </dgm:pt>
    <dgm:pt modelId="{5BDFC383-5ADB-4311-BCDC-DF0730025E07}" type="sibTrans" cxnId="{D219AC79-0DF9-4B6E-B05A-6C2371616E91}">
      <dgm:prSet/>
      <dgm:spPr/>
      <dgm:t>
        <a:bodyPr/>
        <a:lstStyle/>
        <a:p>
          <a:endParaRPr lang="en-US" sz="2400" b="1">
            <a:solidFill>
              <a:schemeClr val="tx1"/>
            </a:solidFill>
          </a:endParaRPr>
        </a:p>
      </dgm:t>
    </dgm:pt>
    <dgm:pt modelId="{B3C19B9A-15AD-497A-BE59-F99DF7091C94}">
      <dgm:prSet phldrT="[Texto]" custT="1"/>
      <dgm:spPr/>
      <dgm:t>
        <a:bodyPr/>
        <a:lstStyle/>
        <a:p>
          <a:r>
            <a:rPr lang="es-CR" sz="1100" b="1"/>
            <a:t>Contabilidad</a:t>
          </a:r>
          <a:endParaRPr lang="en-US" sz="1100" b="1" dirty="0"/>
        </a:p>
      </dgm:t>
    </dgm:pt>
    <dgm:pt modelId="{C6A63462-1891-40BD-81C3-A5A8E0D7D702}" type="parTrans" cxnId="{EA0D06E2-F0DF-4F73-A766-7F299374F80D}">
      <dgm:prSet/>
      <dgm:spPr/>
      <dgm:t>
        <a:bodyPr/>
        <a:lstStyle/>
        <a:p>
          <a:endParaRPr lang="en-US" sz="2400" b="1">
            <a:solidFill>
              <a:schemeClr val="tx1"/>
            </a:solidFill>
          </a:endParaRPr>
        </a:p>
      </dgm:t>
    </dgm:pt>
    <dgm:pt modelId="{2377FCE3-9680-4456-8C9F-B9E14CAC9B59}" type="sibTrans" cxnId="{EA0D06E2-F0DF-4F73-A766-7F299374F80D}">
      <dgm:prSet/>
      <dgm:spPr/>
      <dgm:t>
        <a:bodyPr/>
        <a:lstStyle/>
        <a:p>
          <a:endParaRPr lang="en-US" sz="2400" b="1">
            <a:solidFill>
              <a:schemeClr val="tx1"/>
            </a:solidFill>
          </a:endParaRPr>
        </a:p>
      </dgm:t>
    </dgm:pt>
    <dgm:pt modelId="{F69DE119-C989-44CC-BB28-C07C152967A9}">
      <dgm:prSet phldrT="[Texto]" custT="1"/>
      <dgm:spPr/>
      <dgm:t>
        <a:bodyPr/>
        <a:lstStyle/>
        <a:p>
          <a:r>
            <a:rPr lang="es-CR" sz="1100" b="1"/>
            <a:t>Servicios Generales</a:t>
          </a:r>
          <a:endParaRPr lang="en-US" sz="1100" b="1" dirty="0"/>
        </a:p>
      </dgm:t>
    </dgm:pt>
    <dgm:pt modelId="{EA841BD3-42C4-48DD-8D7E-E778AA28C755}" type="parTrans" cxnId="{79913D40-D5FC-46B5-99C0-272C954A9DC1}">
      <dgm:prSet/>
      <dgm:spPr/>
      <dgm:t>
        <a:bodyPr/>
        <a:lstStyle/>
        <a:p>
          <a:endParaRPr lang="en-US" sz="2400" b="1">
            <a:solidFill>
              <a:schemeClr val="tx1"/>
            </a:solidFill>
          </a:endParaRPr>
        </a:p>
      </dgm:t>
    </dgm:pt>
    <dgm:pt modelId="{D8E8CAD1-0F86-491D-ABDD-463AAD84FFE0}" type="sibTrans" cxnId="{79913D40-D5FC-46B5-99C0-272C954A9DC1}">
      <dgm:prSet/>
      <dgm:spPr/>
      <dgm:t>
        <a:bodyPr/>
        <a:lstStyle/>
        <a:p>
          <a:endParaRPr lang="en-US" sz="2400" b="1">
            <a:solidFill>
              <a:schemeClr val="tx1"/>
            </a:solidFill>
          </a:endParaRPr>
        </a:p>
      </dgm:t>
    </dgm:pt>
    <dgm:pt modelId="{B5C1BACF-E344-4908-91A4-4E917134EEC1}">
      <dgm:prSet phldrT="[Texto]" custT="1"/>
      <dgm:spPr/>
      <dgm:t>
        <a:bodyPr/>
        <a:lstStyle/>
        <a:p>
          <a:r>
            <a:rPr lang="es-CR" sz="1100" b="1"/>
            <a:t>Dirección Técnica</a:t>
          </a:r>
          <a:endParaRPr lang="en-US" sz="1100" b="1" dirty="0"/>
        </a:p>
      </dgm:t>
    </dgm:pt>
    <dgm:pt modelId="{17BE0C38-2C82-4E2C-AAAB-CE123D6FB27A}" type="parTrans" cxnId="{5192106D-4ED6-4462-A21E-5F84428DA12F}">
      <dgm:prSet/>
      <dgm:spPr/>
      <dgm:t>
        <a:bodyPr/>
        <a:lstStyle/>
        <a:p>
          <a:endParaRPr lang="en-US" sz="2400" b="1">
            <a:solidFill>
              <a:schemeClr val="tx1"/>
            </a:solidFill>
          </a:endParaRPr>
        </a:p>
      </dgm:t>
    </dgm:pt>
    <dgm:pt modelId="{F169F8C1-4B62-451E-8AE0-3B80534D3825}" type="sibTrans" cxnId="{5192106D-4ED6-4462-A21E-5F84428DA12F}">
      <dgm:prSet/>
      <dgm:spPr/>
      <dgm:t>
        <a:bodyPr/>
        <a:lstStyle/>
        <a:p>
          <a:endParaRPr lang="en-US" sz="2400" b="1">
            <a:solidFill>
              <a:schemeClr val="tx1"/>
            </a:solidFill>
          </a:endParaRPr>
        </a:p>
      </dgm:t>
    </dgm:pt>
    <dgm:pt modelId="{AE1E0C25-8CB6-4077-85B7-A21185BCDA51}">
      <dgm:prSet phldrT="[Texto]" custT="1"/>
      <dgm:spPr/>
      <dgm:t>
        <a:bodyPr/>
        <a:lstStyle/>
        <a:p>
          <a:r>
            <a:rPr lang="es-CR" sz="1100" b="1"/>
            <a:t>SAL</a:t>
          </a:r>
          <a:endParaRPr lang="en-US" sz="1100" b="1" dirty="0"/>
        </a:p>
      </dgm:t>
    </dgm:pt>
    <dgm:pt modelId="{04EEB3A8-35C6-49A2-897F-9EF0702E29C6}" type="parTrans" cxnId="{3BA28A85-D0BF-40A7-8C49-4F78256292F0}">
      <dgm:prSet/>
      <dgm:spPr/>
      <dgm:t>
        <a:bodyPr/>
        <a:lstStyle/>
        <a:p>
          <a:endParaRPr lang="en-US" sz="2400" b="1">
            <a:solidFill>
              <a:schemeClr val="tx1"/>
            </a:solidFill>
          </a:endParaRPr>
        </a:p>
      </dgm:t>
    </dgm:pt>
    <dgm:pt modelId="{D085D6C6-AEBA-4595-873F-09B848559325}" type="sibTrans" cxnId="{3BA28A85-D0BF-40A7-8C49-4F78256292F0}">
      <dgm:prSet/>
      <dgm:spPr/>
      <dgm:t>
        <a:bodyPr/>
        <a:lstStyle/>
        <a:p>
          <a:endParaRPr lang="en-US" sz="2400" b="1">
            <a:solidFill>
              <a:schemeClr val="tx1"/>
            </a:solidFill>
          </a:endParaRPr>
        </a:p>
      </dgm:t>
    </dgm:pt>
    <dgm:pt modelId="{8199E873-7817-4720-922F-0B4ADE216452}">
      <dgm:prSet phldrT="[Texto]" custT="1"/>
      <dgm:spPr/>
      <dgm:t>
        <a:bodyPr/>
        <a:lstStyle/>
        <a:p>
          <a:r>
            <a:rPr lang="es-CR" sz="1100" b="1"/>
            <a:t>SAI</a:t>
          </a:r>
          <a:endParaRPr lang="en-US" sz="1100" b="1" dirty="0"/>
        </a:p>
      </dgm:t>
    </dgm:pt>
    <dgm:pt modelId="{08447E4F-0B1C-449D-9E95-8CA2AF66AF8D}" type="parTrans" cxnId="{45777D77-DA82-46C8-B00E-6479B00175EC}">
      <dgm:prSet/>
      <dgm:spPr/>
      <dgm:t>
        <a:bodyPr/>
        <a:lstStyle/>
        <a:p>
          <a:endParaRPr lang="en-US" sz="2400" b="1">
            <a:solidFill>
              <a:schemeClr val="tx1"/>
            </a:solidFill>
          </a:endParaRPr>
        </a:p>
      </dgm:t>
    </dgm:pt>
    <dgm:pt modelId="{7BAD16DF-4DCE-41CA-BF20-6AE0E994B1D5}" type="sibTrans" cxnId="{45777D77-DA82-46C8-B00E-6479B00175EC}">
      <dgm:prSet/>
      <dgm:spPr/>
      <dgm:t>
        <a:bodyPr/>
        <a:lstStyle/>
        <a:p>
          <a:endParaRPr lang="en-US" sz="2400" b="1">
            <a:solidFill>
              <a:schemeClr val="tx1"/>
            </a:solidFill>
          </a:endParaRPr>
        </a:p>
      </dgm:t>
    </dgm:pt>
    <dgm:pt modelId="{5CB36DAB-2C9C-4AC7-AAA3-2E0BF9E8AB80}">
      <dgm:prSet phldrT="[Texto]" custT="1"/>
      <dgm:spPr/>
      <dgm:t>
        <a:bodyPr/>
        <a:lstStyle/>
        <a:p>
          <a:r>
            <a:rPr lang="es-CR" sz="1100" b="1"/>
            <a:t>SAC/SAVV</a:t>
          </a:r>
          <a:endParaRPr lang="en-US" sz="1100" b="1" dirty="0"/>
        </a:p>
      </dgm:t>
    </dgm:pt>
    <dgm:pt modelId="{3AAF532C-1548-4402-B12D-D7EB1F903F26}" type="parTrans" cxnId="{AB1F085C-D13F-47B8-8B95-DE217A3BE594}">
      <dgm:prSet/>
      <dgm:spPr/>
      <dgm:t>
        <a:bodyPr/>
        <a:lstStyle/>
        <a:p>
          <a:endParaRPr lang="en-US" sz="2400" b="1">
            <a:solidFill>
              <a:schemeClr val="tx1"/>
            </a:solidFill>
          </a:endParaRPr>
        </a:p>
      </dgm:t>
    </dgm:pt>
    <dgm:pt modelId="{7DAD0505-03F9-4462-AEB0-5CB6B14FAF8B}" type="sibTrans" cxnId="{AB1F085C-D13F-47B8-8B95-DE217A3BE594}">
      <dgm:prSet/>
      <dgm:spPr/>
      <dgm:t>
        <a:bodyPr/>
        <a:lstStyle/>
        <a:p>
          <a:endParaRPr lang="en-US" sz="2400" b="1">
            <a:solidFill>
              <a:schemeClr val="tx1"/>
            </a:solidFill>
          </a:endParaRPr>
        </a:p>
      </dgm:t>
    </dgm:pt>
    <dgm:pt modelId="{7F4566F4-0490-402F-AFA5-1111CE96F995}">
      <dgm:prSet phldrT="[Texto]" custT="1"/>
      <dgm:spPr/>
      <dgm:t>
        <a:bodyPr/>
        <a:lstStyle/>
        <a:p>
          <a:r>
            <a:rPr lang="es-CR" sz="1100" b="1"/>
            <a:t>SACLI</a:t>
          </a:r>
          <a:endParaRPr lang="en-US" sz="1100" b="1" dirty="0"/>
        </a:p>
      </dgm:t>
    </dgm:pt>
    <dgm:pt modelId="{5AD6BC4C-5675-47E5-AE22-FF2FE8BE7E6F}" type="parTrans" cxnId="{AF770187-ACC2-42D8-AD90-E4793FBB0ACD}">
      <dgm:prSet/>
      <dgm:spPr/>
      <dgm:t>
        <a:bodyPr/>
        <a:lstStyle/>
        <a:p>
          <a:endParaRPr lang="en-US" sz="2400" b="1">
            <a:solidFill>
              <a:schemeClr val="tx1"/>
            </a:solidFill>
          </a:endParaRPr>
        </a:p>
      </dgm:t>
    </dgm:pt>
    <dgm:pt modelId="{CAE1AA5B-C921-4EE4-89B0-C1301515E1E7}" type="sibTrans" cxnId="{AF770187-ACC2-42D8-AD90-E4793FBB0ACD}">
      <dgm:prSet/>
      <dgm:spPr/>
      <dgm:t>
        <a:bodyPr/>
        <a:lstStyle/>
        <a:p>
          <a:endParaRPr lang="en-US" sz="2400" b="1">
            <a:solidFill>
              <a:schemeClr val="tx1"/>
            </a:solidFill>
          </a:endParaRPr>
        </a:p>
      </dgm:t>
    </dgm:pt>
    <dgm:pt modelId="{64AA229F-2064-45E7-9634-7AC1424F2850}">
      <dgm:prSet phldrT="[Texto]" custT="1"/>
      <dgm:spPr/>
      <dgm:t>
        <a:bodyPr/>
        <a:lstStyle/>
        <a:p>
          <a:r>
            <a:rPr lang="es-CR" sz="1100" b="1"/>
            <a:t>Unidad de Logística</a:t>
          </a:r>
          <a:endParaRPr lang="en-US" sz="1100" b="1" dirty="0"/>
        </a:p>
      </dgm:t>
    </dgm:pt>
    <dgm:pt modelId="{7139E8C8-8DDC-4614-887E-A3F87A4D520E}" type="parTrans" cxnId="{A4FBD731-510D-43CD-A2BA-69146CFA0D55}">
      <dgm:prSet/>
      <dgm:spPr/>
      <dgm:t>
        <a:bodyPr/>
        <a:lstStyle/>
        <a:p>
          <a:endParaRPr lang="en-US" sz="2400" b="1">
            <a:solidFill>
              <a:schemeClr val="tx1"/>
            </a:solidFill>
          </a:endParaRPr>
        </a:p>
      </dgm:t>
    </dgm:pt>
    <dgm:pt modelId="{92CE42E9-EE5D-45F5-AB03-8A03EAA25293}" type="sibTrans" cxnId="{A4FBD731-510D-43CD-A2BA-69146CFA0D55}">
      <dgm:prSet/>
      <dgm:spPr/>
      <dgm:t>
        <a:bodyPr/>
        <a:lstStyle/>
        <a:p>
          <a:endParaRPr lang="en-US" sz="2400" b="1">
            <a:solidFill>
              <a:schemeClr val="tx1"/>
            </a:solidFill>
          </a:endParaRPr>
        </a:p>
      </dgm:t>
    </dgm:pt>
    <dgm:pt modelId="{3657BF78-249C-4884-9479-4CA7DA9D2270}">
      <dgm:prSet phldrT="[Texto]" custT="1"/>
      <dgm:spPr/>
      <dgm:t>
        <a:bodyPr/>
        <a:lstStyle/>
        <a:p>
          <a:r>
            <a:rPr lang="es-CR" sz="1100" b="1"/>
            <a:t>Capacitación</a:t>
          </a:r>
          <a:endParaRPr lang="en-US" sz="1100" b="1" dirty="0"/>
        </a:p>
      </dgm:t>
    </dgm:pt>
    <dgm:pt modelId="{B12153EA-4F9B-42C8-AA29-0FEE3666F6E6}" type="parTrans" cxnId="{AFEDD18A-F590-4A6B-8F07-34D1F1B919B8}">
      <dgm:prSet/>
      <dgm:spPr/>
      <dgm:t>
        <a:bodyPr/>
        <a:lstStyle/>
        <a:p>
          <a:endParaRPr lang="en-US" sz="2400" b="1">
            <a:solidFill>
              <a:schemeClr val="tx1"/>
            </a:solidFill>
          </a:endParaRPr>
        </a:p>
      </dgm:t>
    </dgm:pt>
    <dgm:pt modelId="{C15C881B-2E76-458E-89C9-808E78E23E5C}" type="sibTrans" cxnId="{AFEDD18A-F590-4A6B-8F07-34D1F1B919B8}">
      <dgm:prSet/>
      <dgm:spPr/>
      <dgm:t>
        <a:bodyPr/>
        <a:lstStyle/>
        <a:p>
          <a:endParaRPr lang="en-US" sz="2400" b="1">
            <a:solidFill>
              <a:schemeClr val="tx1"/>
            </a:solidFill>
          </a:endParaRPr>
        </a:p>
      </dgm:t>
    </dgm:pt>
    <dgm:pt modelId="{4F530D8D-4CF3-46FA-8C75-637AA4407B90}">
      <dgm:prSet phldrT="[Texto]" custT="1"/>
      <dgm:spPr/>
      <dgm:t>
        <a:bodyPr/>
        <a:lstStyle/>
        <a:p>
          <a:r>
            <a:rPr lang="es-CR" sz="900" b="1" dirty="0"/>
            <a:t>Cuerpo de Evaluadores y Expertos Técnicos</a:t>
          </a:r>
          <a:endParaRPr lang="en-US" sz="900" b="1" dirty="0"/>
        </a:p>
      </dgm:t>
    </dgm:pt>
    <dgm:pt modelId="{87DA0C9C-3AEF-430F-9B6E-58B6C2D9856A}" type="parTrans" cxnId="{D47EB18C-9E69-4847-B487-9E9708951FCA}">
      <dgm:prSet/>
      <dgm:spPr/>
      <dgm:t>
        <a:bodyPr/>
        <a:lstStyle/>
        <a:p>
          <a:endParaRPr lang="en-US" sz="2400"/>
        </a:p>
      </dgm:t>
    </dgm:pt>
    <dgm:pt modelId="{6A462BEF-D5F1-49F1-B9E0-A9D525E35A94}" type="sibTrans" cxnId="{D47EB18C-9E69-4847-B487-9E9708951FCA}">
      <dgm:prSet/>
      <dgm:spPr/>
      <dgm:t>
        <a:bodyPr/>
        <a:lstStyle/>
        <a:p>
          <a:endParaRPr lang="en-US" sz="2400"/>
        </a:p>
      </dgm:t>
    </dgm:pt>
    <dgm:pt modelId="{863B4BD9-6932-44CB-9929-F276806C40C6}">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CR" sz="1100" b="1" dirty="0"/>
            <a:t>Comités Disciplinarios</a:t>
          </a:r>
          <a:endParaRPr lang="en-US" sz="1100" b="1" dirty="0"/>
        </a:p>
      </dgm:t>
    </dgm:pt>
    <dgm:pt modelId="{F267D698-8501-48B1-8BD3-E445E9DDEB2F}" type="parTrans" cxnId="{AB1D4666-F2AA-4F91-BD3F-85A33F0FC6C2}">
      <dgm:prSet/>
      <dgm:spPr/>
      <dgm:t>
        <a:bodyPr/>
        <a:lstStyle/>
        <a:p>
          <a:endParaRPr lang="en-US"/>
        </a:p>
      </dgm:t>
    </dgm:pt>
    <dgm:pt modelId="{58384755-4955-40A5-9322-B2D6F2D06637}" type="sibTrans" cxnId="{AB1D4666-F2AA-4F91-BD3F-85A33F0FC6C2}">
      <dgm:prSet/>
      <dgm:spPr/>
      <dgm:t>
        <a:bodyPr/>
        <a:lstStyle/>
        <a:p>
          <a:endParaRPr lang="en-US"/>
        </a:p>
      </dgm:t>
    </dgm:pt>
    <dgm:pt modelId="{FDC8193A-9327-450B-A9A1-B273F0172D81}">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es-CR" sz="1100" b="1" dirty="0"/>
            <a:t>Comités Técnicos ad-hoc</a:t>
          </a:r>
          <a:endParaRPr lang="en-US" sz="1100" b="1" dirty="0"/>
        </a:p>
      </dgm:t>
    </dgm:pt>
    <dgm:pt modelId="{B59EB7B4-E0A6-4D09-AFBA-DC96DC952C63}" type="parTrans" cxnId="{80D40E66-012F-42A5-A6E6-25778CEE3B1F}">
      <dgm:prSet/>
      <dgm:spPr/>
      <dgm:t>
        <a:bodyPr/>
        <a:lstStyle/>
        <a:p>
          <a:endParaRPr lang="en-US"/>
        </a:p>
      </dgm:t>
    </dgm:pt>
    <dgm:pt modelId="{09AC8C4D-9A1F-4335-8C1E-68056BBC606E}" type="sibTrans" cxnId="{80D40E66-012F-42A5-A6E6-25778CEE3B1F}">
      <dgm:prSet/>
      <dgm:spPr/>
      <dgm:t>
        <a:bodyPr/>
        <a:lstStyle/>
        <a:p>
          <a:endParaRPr lang="en-US"/>
        </a:p>
      </dgm:t>
    </dgm:pt>
    <dgm:pt modelId="{20623E19-A4DA-44D5-80C6-0E075456D1A5}" type="pres">
      <dgm:prSet presAssocID="{4338691E-C274-4F9B-B176-F1C806C7B2CE}" presName="hierChild1" presStyleCnt="0">
        <dgm:presLayoutVars>
          <dgm:orgChart val="1"/>
          <dgm:chPref val="1"/>
          <dgm:dir/>
          <dgm:animOne val="branch"/>
          <dgm:animLvl val="lvl"/>
          <dgm:resizeHandles/>
        </dgm:presLayoutVars>
      </dgm:prSet>
      <dgm:spPr/>
    </dgm:pt>
    <dgm:pt modelId="{3850BDF3-B1B6-4A40-A307-8A965915878D}" type="pres">
      <dgm:prSet presAssocID="{F28FF302-1C4E-495C-AE5E-9519CDB6EA1A}" presName="hierRoot1" presStyleCnt="0">
        <dgm:presLayoutVars>
          <dgm:hierBranch val="init"/>
        </dgm:presLayoutVars>
      </dgm:prSet>
      <dgm:spPr/>
    </dgm:pt>
    <dgm:pt modelId="{93020755-9B06-4092-949D-1B0184738B61}" type="pres">
      <dgm:prSet presAssocID="{F28FF302-1C4E-495C-AE5E-9519CDB6EA1A}" presName="rootComposite1" presStyleCnt="0"/>
      <dgm:spPr/>
    </dgm:pt>
    <dgm:pt modelId="{1629932D-92B1-4B55-BF5D-8269AEBC12B3}" type="pres">
      <dgm:prSet presAssocID="{F28FF302-1C4E-495C-AE5E-9519CDB6EA1A}" presName="rootText1" presStyleLbl="node0" presStyleIdx="0" presStyleCnt="1">
        <dgm:presLayoutVars>
          <dgm:chPref val="3"/>
        </dgm:presLayoutVars>
      </dgm:prSet>
      <dgm:spPr/>
    </dgm:pt>
    <dgm:pt modelId="{BA8E814E-0FDE-4080-8BD2-9C2D24EF4578}" type="pres">
      <dgm:prSet presAssocID="{F28FF302-1C4E-495C-AE5E-9519CDB6EA1A}" presName="rootConnector1" presStyleLbl="node1" presStyleIdx="0" presStyleCnt="0"/>
      <dgm:spPr/>
    </dgm:pt>
    <dgm:pt modelId="{B66B2DB9-E38A-48F7-AA05-5817B6094856}" type="pres">
      <dgm:prSet presAssocID="{F28FF302-1C4E-495C-AE5E-9519CDB6EA1A}" presName="hierChild2" presStyleCnt="0"/>
      <dgm:spPr/>
    </dgm:pt>
    <dgm:pt modelId="{1C27A785-414E-4B6D-95A3-123739C1AD56}" type="pres">
      <dgm:prSet presAssocID="{7F51A9F3-67FE-4664-A027-0B2745F0CA05}" presName="Name37" presStyleLbl="parChTrans1D2" presStyleIdx="0" presStyleCnt="4"/>
      <dgm:spPr/>
    </dgm:pt>
    <dgm:pt modelId="{6DA490F1-D07E-418A-98D0-274EBD86DF5E}" type="pres">
      <dgm:prSet presAssocID="{37D2E7D8-CCCA-4ECE-BEC0-CC79FCB3AC57}" presName="hierRoot2" presStyleCnt="0">
        <dgm:presLayoutVars>
          <dgm:hierBranch val="hang"/>
        </dgm:presLayoutVars>
      </dgm:prSet>
      <dgm:spPr/>
    </dgm:pt>
    <dgm:pt modelId="{23776698-8E3F-4EB9-81D7-5F33723013B2}" type="pres">
      <dgm:prSet presAssocID="{37D2E7D8-CCCA-4ECE-BEC0-CC79FCB3AC57}" presName="rootComposite" presStyleCnt="0"/>
      <dgm:spPr/>
    </dgm:pt>
    <dgm:pt modelId="{9123E996-350C-42DA-A77C-7BD755210CB9}" type="pres">
      <dgm:prSet presAssocID="{37D2E7D8-CCCA-4ECE-BEC0-CC79FCB3AC57}" presName="rootText" presStyleLbl="node2" presStyleIdx="0" presStyleCnt="2">
        <dgm:presLayoutVars>
          <dgm:chPref val="3"/>
        </dgm:presLayoutVars>
      </dgm:prSet>
      <dgm:spPr/>
    </dgm:pt>
    <dgm:pt modelId="{BC9A27FB-4A9D-424D-A684-EA4A8F82B3E3}" type="pres">
      <dgm:prSet presAssocID="{37D2E7D8-CCCA-4ECE-BEC0-CC79FCB3AC57}" presName="rootConnector" presStyleLbl="node2" presStyleIdx="0" presStyleCnt="2"/>
      <dgm:spPr/>
    </dgm:pt>
    <dgm:pt modelId="{7A435535-CBB2-4F5D-900A-043710A7EE53}" type="pres">
      <dgm:prSet presAssocID="{37D2E7D8-CCCA-4ECE-BEC0-CC79FCB3AC57}" presName="hierChild4" presStyleCnt="0"/>
      <dgm:spPr/>
    </dgm:pt>
    <dgm:pt modelId="{7DE61565-6731-4DE9-A272-BA9AD9563B3E}" type="pres">
      <dgm:prSet presAssocID="{ADF194A4-EF75-4F7A-AC1A-3F3EA12E00CC}" presName="Name48" presStyleLbl="parChTrans1D3" presStyleIdx="0" presStyleCnt="13"/>
      <dgm:spPr/>
    </dgm:pt>
    <dgm:pt modelId="{2C0B756A-9027-403D-AB5B-0B5C43417355}" type="pres">
      <dgm:prSet presAssocID="{2FA6B9E7-0CE8-4546-864E-F3B4EC27C277}" presName="hierRoot2" presStyleCnt="0">
        <dgm:presLayoutVars>
          <dgm:hierBranch val="init"/>
        </dgm:presLayoutVars>
      </dgm:prSet>
      <dgm:spPr/>
    </dgm:pt>
    <dgm:pt modelId="{B4B45628-E3AC-4CC9-86BD-2DF0D96AB6B6}" type="pres">
      <dgm:prSet presAssocID="{2FA6B9E7-0CE8-4546-864E-F3B4EC27C277}" presName="rootComposite" presStyleCnt="0"/>
      <dgm:spPr/>
    </dgm:pt>
    <dgm:pt modelId="{02B18DD0-30F9-4816-A361-2A51209E2F95}" type="pres">
      <dgm:prSet presAssocID="{2FA6B9E7-0CE8-4546-864E-F3B4EC27C277}" presName="rootText" presStyleLbl="node3" presStyleIdx="0" presStyleCnt="13">
        <dgm:presLayoutVars>
          <dgm:chPref val="3"/>
        </dgm:presLayoutVars>
      </dgm:prSet>
      <dgm:spPr/>
    </dgm:pt>
    <dgm:pt modelId="{5F5F15A6-B5DD-4E90-9E1F-18D7B70462F3}" type="pres">
      <dgm:prSet presAssocID="{2FA6B9E7-0CE8-4546-864E-F3B4EC27C277}" presName="rootConnector" presStyleLbl="node3" presStyleIdx="0" presStyleCnt="13"/>
      <dgm:spPr/>
    </dgm:pt>
    <dgm:pt modelId="{2BF2D584-927F-4F98-9E7F-93B570272042}" type="pres">
      <dgm:prSet presAssocID="{2FA6B9E7-0CE8-4546-864E-F3B4EC27C277}" presName="hierChild4" presStyleCnt="0"/>
      <dgm:spPr/>
    </dgm:pt>
    <dgm:pt modelId="{75431BD4-99ED-4AAC-8791-EDA065A49CE9}" type="pres">
      <dgm:prSet presAssocID="{2FA6B9E7-0CE8-4546-864E-F3B4EC27C277}" presName="hierChild5" presStyleCnt="0"/>
      <dgm:spPr/>
    </dgm:pt>
    <dgm:pt modelId="{2D166884-F904-48CB-A4A4-7174BB655B89}" type="pres">
      <dgm:prSet presAssocID="{985546BB-A7D3-4823-AA6F-2FE5A5F330C8}" presName="Name48" presStyleLbl="parChTrans1D3" presStyleIdx="1" presStyleCnt="13"/>
      <dgm:spPr/>
    </dgm:pt>
    <dgm:pt modelId="{574A8BD9-A294-417E-8A3B-AB136E9DDFAB}" type="pres">
      <dgm:prSet presAssocID="{099884A4-F783-482C-9C7C-E2CA9381189D}" presName="hierRoot2" presStyleCnt="0">
        <dgm:presLayoutVars>
          <dgm:hierBranch val="init"/>
        </dgm:presLayoutVars>
      </dgm:prSet>
      <dgm:spPr/>
    </dgm:pt>
    <dgm:pt modelId="{22603854-2979-4529-96D2-7C18F2D1C241}" type="pres">
      <dgm:prSet presAssocID="{099884A4-F783-482C-9C7C-E2CA9381189D}" presName="rootComposite" presStyleCnt="0"/>
      <dgm:spPr/>
    </dgm:pt>
    <dgm:pt modelId="{7D2DE661-C2C3-41C9-9199-C37774D48F16}" type="pres">
      <dgm:prSet presAssocID="{099884A4-F783-482C-9C7C-E2CA9381189D}" presName="rootText" presStyleLbl="node3" presStyleIdx="1" presStyleCnt="13">
        <dgm:presLayoutVars>
          <dgm:chPref val="3"/>
        </dgm:presLayoutVars>
      </dgm:prSet>
      <dgm:spPr/>
    </dgm:pt>
    <dgm:pt modelId="{789583C3-8B75-4F02-B48D-22F46ECA4276}" type="pres">
      <dgm:prSet presAssocID="{099884A4-F783-482C-9C7C-E2CA9381189D}" presName="rootConnector" presStyleLbl="node3" presStyleIdx="1" presStyleCnt="13"/>
      <dgm:spPr/>
    </dgm:pt>
    <dgm:pt modelId="{2FB3F25D-6CB0-46F5-A00C-BFEEE95C61D7}" type="pres">
      <dgm:prSet presAssocID="{099884A4-F783-482C-9C7C-E2CA9381189D}" presName="hierChild4" presStyleCnt="0"/>
      <dgm:spPr/>
    </dgm:pt>
    <dgm:pt modelId="{03B92596-442F-4E3F-ACBE-FC36F0F7242A}" type="pres">
      <dgm:prSet presAssocID="{099884A4-F783-482C-9C7C-E2CA9381189D}" presName="hierChild5" presStyleCnt="0"/>
      <dgm:spPr/>
    </dgm:pt>
    <dgm:pt modelId="{126ED5DC-C05A-45C0-B167-B4005CEF1EBD}" type="pres">
      <dgm:prSet presAssocID="{297B1CED-07FB-4875-B859-7B154059A3BE}" presName="Name48" presStyleLbl="parChTrans1D3" presStyleIdx="2" presStyleCnt="13"/>
      <dgm:spPr/>
    </dgm:pt>
    <dgm:pt modelId="{EC822464-98D6-4BCD-A49C-6F056A1F91DA}" type="pres">
      <dgm:prSet presAssocID="{3F71808A-06C7-4B63-A050-7AC851D86638}" presName="hierRoot2" presStyleCnt="0">
        <dgm:presLayoutVars>
          <dgm:hierBranch val="init"/>
        </dgm:presLayoutVars>
      </dgm:prSet>
      <dgm:spPr/>
    </dgm:pt>
    <dgm:pt modelId="{10746309-B9FA-4B46-BCE5-263C9291C0B0}" type="pres">
      <dgm:prSet presAssocID="{3F71808A-06C7-4B63-A050-7AC851D86638}" presName="rootComposite" presStyleCnt="0"/>
      <dgm:spPr/>
    </dgm:pt>
    <dgm:pt modelId="{C735049A-13A2-42C1-AA16-914D2E0E7C8F}" type="pres">
      <dgm:prSet presAssocID="{3F71808A-06C7-4B63-A050-7AC851D86638}" presName="rootText" presStyleLbl="node3" presStyleIdx="2" presStyleCnt="13">
        <dgm:presLayoutVars>
          <dgm:chPref val="3"/>
        </dgm:presLayoutVars>
      </dgm:prSet>
      <dgm:spPr/>
    </dgm:pt>
    <dgm:pt modelId="{4963773D-1D01-4638-B7FB-181B3EC83B44}" type="pres">
      <dgm:prSet presAssocID="{3F71808A-06C7-4B63-A050-7AC851D86638}" presName="rootConnector" presStyleLbl="node3" presStyleIdx="2" presStyleCnt="13"/>
      <dgm:spPr/>
    </dgm:pt>
    <dgm:pt modelId="{78E2AEA5-6BDA-4668-B0E6-098A3B841F93}" type="pres">
      <dgm:prSet presAssocID="{3F71808A-06C7-4B63-A050-7AC851D86638}" presName="hierChild4" presStyleCnt="0"/>
      <dgm:spPr/>
    </dgm:pt>
    <dgm:pt modelId="{5EAE4FC5-AEAC-4221-BDAB-B309810A71A9}" type="pres">
      <dgm:prSet presAssocID="{3F71808A-06C7-4B63-A050-7AC851D86638}" presName="hierChild5" presStyleCnt="0"/>
      <dgm:spPr/>
    </dgm:pt>
    <dgm:pt modelId="{6BA0448F-D686-4985-A677-8D7E2D20CEDF}" type="pres">
      <dgm:prSet presAssocID="{31CFC63F-E97A-499F-BAA1-871A32BF006B}" presName="Name48" presStyleLbl="parChTrans1D3" presStyleIdx="3" presStyleCnt="13"/>
      <dgm:spPr/>
    </dgm:pt>
    <dgm:pt modelId="{E89A57B4-A62D-4EE3-A10D-0B9C28EB7B96}" type="pres">
      <dgm:prSet presAssocID="{77F8817C-8B02-468A-96EF-CA77E1A37328}" presName="hierRoot2" presStyleCnt="0">
        <dgm:presLayoutVars>
          <dgm:hierBranch val="init"/>
        </dgm:presLayoutVars>
      </dgm:prSet>
      <dgm:spPr/>
    </dgm:pt>
    <dgm:pt modelId="{040FA248-5440-4112-8881-2C785E14C0F0}" type="pres">
      <dgm:prSet presAssocID="{77F8817C-8B02-468A-96EF-CA77E1A37328}" presName="rootComposite" presStyleCnt="0"/>
      <dgm:spPr/>
    </dgm:pt>
    <dgm:pt modelId="{1F5A42FA-965C-426F-A334-76AB49708CA2}" type="pres">
      <dgm:prSet presAssocID="{77F8817C-8B02-468A-96EF-CA77E1A37328}" presName="rootText" presStyleLbl="node3" presStyleIdx="3" presStyleCnt="13">
        <dgm:presLayoutVars>
          <dgm:chPref val="3"/>
        </dgm:presLayoutVars>
      </dgm:prSet>
      <dgm:spPr/>
    </dgm:pt>
    <dgm:pt modelId="{CF9C2876-BEF5-42A0-9561-3EA81CEA08FD}" type="pres">
      <dgm:prSet presAssocID="{77F8817C-8B02-468A-96EF-CA77E1A37328}" presName="rootConnector" presStyleLbl="node3" presStyleIdx="3" presStyleCnt="13"/>
      <dgm:spPr/>
    </dgm:pt>
    <dgm:pt modelId="{1C06B2FC-9480-4BE7-B3F9-B0C9D400E754}" type="pres">
      <dgm:prSet presAssocID="{77F8817C-8B02-468A-96EF-CA77E1A37328}" presName="hierChild4" presStyleCnt="0"/>
      <dgm:spPr/>
    </dgm:pt>
    <dgm:pt modelId="{0A753785-0743-4B8A-BFF6-8615708ADA89}" type="pres">
      <dgm:prSet presAssocID="{77F8817C-8B02-468A-96EF-CA77E1A37328}" presName="hierChild5" presStyleCnt="0"/>
      <dgm:spPr/>
    </dgm:pt>
    <dgm:pt modelId="{FD12E0C9-3B9C-4F9E-8BF8-8E12F20EEBF4}" type="pres">
      <dgm:prSet presAssocID="{164A2D93-BEB7-4470-BDEC-369B0030CE5E}" presName="Name48" presStyleLbl="parChTrans1D3" presStyleIdx="4" presStyleCnt="13"/>
      <dgm:spPr/>
    </dgm:pt>
    <dgm:pt modelId="{4F50B9B3-328D-4A52-AA24-0E21247524B1}" type="pres">
      <dgm:prSet presAssocID="{F3C828EF-52DB-48F8-B5DE-4CE28184100A}" presName="hierRoot2" presStyleCnt="0">
        <dgm:presLayoutVars>
          <dgm:hierBranch val="hang"/>
        </dgm:presLayoutVars>
      </dgm:prSet>
      <dgm:spPr/>
    </dgm:pt>
    <dgm:pt modelId="{39F57B12-029A-4E94-86CF-62A1B24A3B21}" type="pres">
      <dgm:prSet presAssocID="{F3C828EF-52DB-48F8-B5DE-4CE28184100A}" presName="rootComposite" presStyleCnt="0"/>
      <dgm:spPr/>
    </dgm:pt>
    <dgm:pt modelId="{0296681D-041F-4BB3-8D3E-5F029A0EC612}" type="pres">
      <dgm:prSet presAssocID="{F3C828EF-52DB-48F8-B5DE-4CE28184100A}" presName="rootText" presStyleLbl="node3" presStyleIdx="4" presStyleCnt="13">
        <dgm:presLayoutVars>
          <dgm:chPref val="3"/>
        </dgm:presLayoutVars>
      </dgm:prSet>
      <dgm:spPr/>
    </dgm:pt>
    <dgm:pt modelId="{E92C5278-37AB-449F-8CB1-12161FEAFAED}" type="pres">
      <dgm:prSet presAssocID="{F3C828EF-52DB-48F8-B5DE-4CE28184100A}" presName="rootConnector" presStyleLbl="node3" presStyleIdx="4" presStyleCnt="13"/>
      <dgm:spPr/>
    </dgm:pt>
    <dgm:pt modelId="{2EF21793-1ED2-4A87-A872-3673476668BB}" type="pres">
      <dgm:prSet presAssocID="{F3C828EF-52DB-48F8-B5DE-4CE28184100A}" presName="hierChild4" presStyleCnt="0"/>
      <dgm:spPr/>
    </dgm:pt>
    <dgm:pt modelId="{F0016B5B-FF68-4BC1-AEBE-06DB3B1693DC}" type="pres">
      <dgm:prSet presAssocID="{F3C828EF-52DB-48F8-B5DE-4CE28184100A}" presName="hierChild5" presStyleCnt="0"/>
      <dgm:spPr/>
    </dgm:pt>
    <dgm:pt modelId="{057C86A7-3151-46C3-ACA4-2E985D22CA39}" type="pres">
      <dgm:prSet presAssocID="{09DF834D-D01E-464F-8217-2ECB06637CFD}" presName="Name48" presStyleLbl="parChTrans1D3" presStyleIdx="5" presStyleCnt="13"/>
      <dgm:spPr/>
    </dgm:pt>
    <dgm:pt modelId="{2FDDFF41-3698-4EE5-8050-F6E2DF42F473}" type="pres">
      <dgm:prSet presAssocID="{F05F6BB5-E443-485B-AF50-27DEDCF035EF}" presName="hierRoot2" presStyleCnt="0">
        <dgm:presLayoutVars>
          <dgm:hierBranch val="hang"/>
        </dgm:presLayoutVars>
      </dgm:prSet>
      <dgm:spPr/>
    </dgm:pt>
    <dgm:pt modelId="{F68A05C4-C051-4838-BD08-16A69E057B15}" type="pres">
      <dgm:prSet presAssocID="{F05F6BB5-E443-485B-AF50-27DEDCF035EF}" presName="rootComposite" presStyleCnt="0"/>
      <dgm:spPr/>
    </dgm:pt>
    <dgm:pt modelId="{634408B1-0A4E-441C-A941-F04E81B5C476}" type="pres">
      <dgm:prSet presAssocID="{F05F6BB5-E443-485B-AF50-27DEDCF035EF}" presName="rootText" presStyleLbl="node3" presStyleIdx="5" presStyleCnt="13">
        <dgm:presLayoutVars>
          <dgm:chPref val="3"/>
        </dgm:presLayoutVars>
      </dgm:prSet>
      <dgm:spPr/>
    </dgm:pt>
    <dgm:pt modelId="{70CD7739-DCFE-47E0-B15A-528C9552DE4D}" type="pres">
      <dgm:prSet presAssocID="{F05F6BB5-E443-485B-AF50-27DEDCF035EF}" presName="rootConnector" presStyleLbl="node3" presStyleIdx="5" presStyleCnt="13"/>
      <dgm:spPr/>
    </dgm:pt>
    <dgm:pt modelId="{CFF8C054-0E66-4B26-BE2B-9E2D5DC3EFB8}" type="pres">
      <dgm:prSet presAssocID="{F05F6BB5-E443-485B-AF50-27DEDCF035EF}" presName="hierChild4" presStyleCnt="0"/>
      <dgm:spPr/>
    </dgm:pt>
    <dgm:pt modelId="{86773ADE-17C2-473B-A787-E0CC5916C37A}" type="pres">
      <dgm:prSet presAssocID="{F05F6BB5-E443-485B-AF50-27DEDCF035EF}" presName="hierChild5" presStyleCnt="0"/>
      <dgm:spPr/>
    </dgm:pt>
    <dgm:pt modelId="{02BB62EA-30ED-4F1B-9B2C-AA5FC2EF139C}" type="pres">
      <dgm:prSet presAssocID="{8A687494-556D-4616-B8E6-0E0AECB5C275}" presName="Name48" presStyleLbl="parChTrans1D3" presStyleIdx="6" presStyleCnt="13"/>
      <dgm:spPr/>
    </dgm:pt>
    <dgm:pt modelId="{A03127F5-B384-43C5-8636-31C4D9D85CCE}" type="pres">
      <dgm:prSet presAssocID="{4647A21E-1504-4730-A623-FF896329CFF4}" presName="hierRoot2" presStyleCnt="0">
        <dgm:presLayoutVars>
          <dgm:hierBranch val="hang"/>
        </dgm:presLayoutVars>
      </dgm:prSet>
      <dgm:spPr/>
    </dgm:pt>
    <dgm:pt modelId="{D0176808-A2AD-469C-8989-6A8959881D24}" type="pres">
      <dgm:prSet presAssocID="{4647A21E-1504-4730-A623-FF896329CFF4}" presName="rootComposite" presStyleCnt="0"/>
      <dgm:spPr/>
    </dgm:pt>
    <dgm:pt modelId="{D51EEAC6-EA72-47D9-B9E9-19B6BD641489}" type="pres">
      <dgm:prSet presAssocID="{4647A21E-1504-4730-A623-FF896329CFF4}" presName="rootText" presStyleLbl="node3" presStyleIdx="6" presStyleCnt="13">
        <dgm:presLayoutVars>
          <dgm:chPref val="3"/>
        </dgm:presLayoutVars>
      </dgm:prSet>
      <dgm:spPr/>
    </dgm:pt>
    <dgm:pt modelId="{19A6EF55-BC2B-4B9B-9FAF-992DC33CFADC}" type="pres">
      <dgm:prSet presAssocID="{4647A21E-1504-4730-A623-FF896329CFF4}" presName="rootConnector" presStyleLbl="node3" presStyleIdx="6" presStyleCnt="13"/>
      <dgm:spPr/>
    </dgm:pt>
    <dgm:pt modelId="{009A34C5-5E7B-4E84-B283-D8F4C0EAC37B}" type="pres">
      <dgm:prSet presAssocID="{4647A21E-1504-4730-A623-FF896329CFF4}" presName="hierChild4" presStyleCnt="0"/>
      <dgm:spPr/>
    </dgm:pt>
    <dgm:pt modelId="{2A87928A-71AB-4C56-8D36-03726289AE9C}" type="pres">
      <dgm:prSet presAssocID="{4647A21E-1504-4730-A623-FF896329CFF4}" presName="hierChild5" presStyleCnt="0"/>
      <dgm:spPr/>
    </dgm:pt>
    <dgm:pt modelId="{D7E017AF-4EF2-4D0A-995C-3EC97F0003CE}" type="pres">
      <dgm:prSet presAssocID="{F267D698-8501-48B1-8BD3-E445E9DDEB2F}" presName="Name48" presStyleLbl="parChTrans1D3" presStyleIdx="7" presStyleCnt="13"/>
      <dgm:spPr/>
    </dgm:pt>
    <dgm:pt modelId="{B7715144-11A1-4E94-941A-A4E3592FA035}" type="pres">
      <dgm:prSet presAssocID="{863B4BD9-6932-44CB-9929-F276806C40C6}" presName="hierRoot2" presStyleCnt="0">
        <dgm:presLayoutVars>
          <dgm:hierBranch val="init"/>
        </dgm:presLayoutVars>
      </dgm:prSet>
      <dgm:spPr/>
    </dgm:pt>
    <dgm:pt modelId="{63B28356-6DAF-4087-9752-933BA08E8637}" type="pres">
      <dgm:prSet presAssocID="{863B4BD9-6932-44CB-9929-F276806C40C6}" presName="rootComposite" presStyleCnt="0"/>
      <dgm:spPr/>
    </dgm:pt>
    <dgm:pt modelId="{E61790A3-5D63-450C-926A-AC7B53C3C8E6}" type="pres">
      <dgm:prSet presAssocID="{863B4BD9-6932-44CB-9929-F276806C40C6}" presName="rootText" presStyleLbl="node3" presStyleIdx="7" presStyleCnt="13">
        <dgm:presLayoutVars>
          <dgm:chPref val="3"/>
        </dgm:presLayoutVars>
      </dgm:prSet>
      <dgm:spPr/>
    </dgm:pt>
    <dgm:pt modelId="{C136B897-24BC-4259-B42B-EA959D5373FF}" type="pres">
      <dgm:prSet presAssocID="{863B4BD9-6932-44CB-9929-F276806C40C6}" presName="rootConnector" presStyleLbl="node3" presStyleIdx="7" presStyleCnt="13"/>
      <dgm:spPr/>
    </dgm:pt>
    <dgm:pt modelId="{BC540DCF-2A09-4FDC-AFAE-DC504E3E9194}" type="pres">
      <dgm:prSet presAssocID="{863B4BD9-6932-44CB-9929-F276806C40C6}" presName="hierChild4" presStyleCnt="0"/>
      <dgm:spPr/>
    </dgm:pt>
    <dgm:pt modelId="{D3323204-9E1C-4751-9A11-335651C0CC6B}" type="pres">
      <dgm:prSet presAssocID="{863B4BD9-6932-44CB-9929-F276806C40C6}" presName="hierChild5" presStyleCnt="0"/>
      <dgm:spPr/>
    </dgm:pt>
    <dgm:pt modelId="{240D2D65-DC04-4F80-8EC4-769A58E36565}" type="pres">
      <dgm:prSet presAssocID="{B59EB7B4-E0A6-4D09-AFBA-DC96DC952C63}" presName="Name48" presStyleLbl="parChTrans1D3" presStyleIdx="8" presStyleCnt="13"/>
      <dgm:spPr/>
    </dgm:pt>
    <dgm:pt modelId="{DA2FAF7F-8124-4B30-B193-CFF04AE6A211}" type="pres">
      <dgm:prSet presAssocID="{FDC8193A-9327-450B-A9A1-B273F0172D81}" presName="hierRoot2" presStyleCnt="0">
        <dgm:presLayoutVars>
          <dgm:hierBranch val="init"/>
        </dgm:presLayoutVars>
      </dgm:prSet>
      <dgm:spPr/>
    </dgm:pt>
    <dgm:pt modelId="{D1CEA565-CA6C-46CB-8C18-F88EC23B7240}" type="pres">
      <dgm:prSet presAssocID="{FDC8193A-9327-450B-A9A1-B273F0172D81}" presName="rootComposite" presStyleCnt="0"/>
      <dgm:spPr/>
    </dgm:pt>
    <dgm:pt modelId="{AE96B508-D896-4BAD-8391-44B648C9AB75}" type="pres">
      <dgm:prSet presAssocID="{FDC8193A-9327-450B-A9A1-B273F0172D81}" presName="rootText" presStyleLbl="node3" presStyleIdx="8" presStyleCnt="13">
        <dgm:presLayoutVars>
          <dgm:chPref val="3"/>
        </dgm:presLayoutVars>
      </dgm:prSet>
      <dgm:spPr/>
    </dgm:pt>
    <dgm:pt modelId="{2F2EA3AE-8100-49E5-99EC-B23CFB1FDE79}" type="pres">
      <dgm:prSet presAssocID="{FDC8193A-9327-450B-A9A1-B273F0172D81}" presName="rootConnector" presStyleLbl="node3" presStyleIdx="8" presStyleCnt="13"/>
      <dgm:spPr/>
    </dgm:pt>
    <dgm:pt modelId="{99ECB56E-4F9D-4F63-B363-CE7AA27B661D}" type="pres">
      <dgm:prSet presAssocID="{FDC8193A-9327-450B-A9A1-B273F0172D81}" presName="hierChild4" presStyleCnt="0"/>
      <dgm:spPr/>
    </dgm:pt>
    <dgm:pt modelId="{B9EFD17C-8FA2-45AB-A45C-AD88FECEEB88}" type="pres">
      <dgm:prSet presAssocID="{FDC8193A-9327-450B-A9A1-B273F0172D81}" presName="hierChild5" presStyleCnt="0"/>
      <dgm:spPr/>
    </dgm:pt>
    <dgm:pt modelId="{D4F9A1E6-D19D-418A-AC99-33D81E6AAA86}" type="pres">
      <dgm:prSet presAssocID="{37D2E7D8-CCCA-4ECE-BEC0-CC79FCB3AC57}" presName="hierChild5" presStyleCnt="0"/>
      <dgm:spPr/>
    </dgm:pt>
    <dgm:pt modelId="{CF174897-768D-440C-B8F4-3676834E6CF6}" type="pres">
      <dgm:prSet presAssocID="{1081C0B1-C95B-4AEA-87DF-D9F16EA05AC6}" presName="Name37" presStyleLbl="parChTrans1D2" presStyleIdx="1" presStyleCnt="4"/>
      <dgm:spPr/>
    </dgm:pt>
    <dgm:pt modelId="{9379E380-F2C9-42A9-BE5F-C137064F5899}" type="pres">
      <dgm:prSet presAssocID="{91408F60-7C1E-49D7-99A9-18A4F4BB3537}" presName="hierRoot2" presStyleCnt="0">
        <dgm:presLayoutVars>
          <dgm:hierBranch val="init"/>
        </dgm:presLayoutVars>
      </dgm:prSet>
      <dgm:spPr/>
    </dgm:pt>
    <dgm:pt modelId="{E03F78BD-86FF-4203-9EFF-DBE867D6EDED}" type="pres">
      <dgm:prSet presAssocID="{91408F60-7C1E-49D7-99A9-18A4F4BB3537}" presName="rootComposite" presStyleCnt="0"/>
      <dgm:spPr/>
    </dgm:pt>
    <dgm:pt modelId="{853CED64-EE51-4682-BC3A-9EE3D3715668}" type="pres">
      <dgm:prSet presAssocID="{91408F60-7C1E-49D7-99A9-18A4F4BB3537}" presName="rootText" presStyleLbl="node2" presStyleIdx="1" presStyleCnt="2">
        <dgm:presLayoutVars>
          <dgm:chPref val="3"/>
        </dgm:presLayoutVars>
      </dgm:prSet>
      <dgm:spPr/>
    </dgm:pt>
    <dgm:pt modelId="{99E9A882-CF93-412C-9295-BF6513577282}" type="pres">
      <dgm:prSet presAssocID="{91408F60-7C1E-49D7-99A9-18A4F4BB3537}" presName="rootConnector" presStyleLbl="node2" presStyleIdx="1" presStyleCnt="2"/>
      <dgm:spPr/>
    </dgm:pt>
    <dgm:pt modelId="{E6E3A7FB-A9F4-40E7-B768-73C799B519F9}" type="pres">
      <dgm:prSet presAssocID="{91408F60-7C1E-49D7-99A9-18A4F4BB3537}" presName="hierChild4" presStyleCnt="0"/>
      <dgm:spPr/>
    </dgm:pt>
    <dgm:pt modelId="{0BA2D0F5-B844-49F2-BCC9-01A7B0F7B017}" type="pres">
      <dgm:prSet presAssocID="{CCF66EB0-7EA9-4269-B3CE-F42E8B3D94DF}" presName="Name37" presStyleLbl="parChTrans1D3" presStyleIdx="9" presStyleCnt="13"/>
      <dgm:spPr/>
    </dgm:pt>
    <dgm:pt modelId="{82D83DC5-C14F-471D-8501-FBE4FBF783F2}" type="pres">
      <dgm:prSet presAssocID="{61AA93F9-E813-4E82-B049-4972D6D7677D}" presName="hierRoot2" presStyleCnt="0">
        <dgm:presLayoutVars>
          <dgm:hierBranch val="init"/>
        </dgm:presLayoutVars>
      </dgm:prSet>
      <dgm:spPr/>
    </dgm:pt>
    <dgm:pt modelId="{120C636F-70B5-480A-88B6-9ABED9FC61D5}" type="pres">
      <dgm:prSet presAssocID="{61AA93F9-E813-4E82-B049-4972D6D7677D}" presName="rootComposite" presStyleCnt="0"/>
      <dgm:spPr/>
    </dgm:pt>
    <dgm:pt modelId="{61595231-5A7E-4239-ABCC-3135F3C2D0D7}" type="pres">
      <dgm:prSet presAssocID="{61AA93F9-E813-4E82-B049-4972D6D7677D}" presName="rootText" presStyleLbl="node3" presStyleIdx="9" presStyleCnt="13">
        <dgm:presLayoutVars>
          <dgm:chPref val="3"/>
        </dgm:presLayoutVars>
      </dgm:prSet>
      <dgm:spPr/>
    </dgm:pt>
    <dgm:pt modelId="{28E8B5CB-6512-413D-BFBC-3648C9DB4F5E}" type="pres">
      <dgm:prSet presAssocID="{61AA93F9-E813-4E82-B049-4972D6D7677D}" presName="rootConnector" presStyleLbl="node3" presStyleIdx="9" presStyleCnt="13"/>
      <dgm:spPr/>
    </dgm:pt>
    <dgm:pt modelId="{7DB8890D-068B-4566-86F9-DD7962722E93}" type="pres">
      <dgm:prSet presAssocID="{61AA93F9-E813-4E82-B049-4972D6D7677D}" presName="hierChild4" presStyleCnt="0"/>
      <dgm:spPr/>
    </dgm:pt>
    <dgm:pt modelId="{8FA81CAA-A55A-4C41-B941-28436A91490A}" type="pres">
      <dgm:prSet presAssocID="{61AA93F9-E813-4E82-B049-4972D6D7677D}" presName="hierChild5" presStyleCnt="0"/>
      <dgm:spPr/>
    </dgm:pt>
    <dgm:pt modelId="{83C4195D-FFDC-4E8B-881E-6F709DCDDFC0}" type="pres">
      <dgm:prSet presAssocID="{52852AAC-458C-462B-BE16-00F44BC67585}" presName="Name37" presStyleLbl="parChTrans1D3" presStyleIdx="10" presStyleCnt="13"/>
      <dgm:spPr/>
    </dgm:pt>
    <dgm:pt modelId="{A68395E9-3E9E-403E-A15D-CCCE89A2C0E5}" type="pres">
      <dgm:prSet presAssocID="{BA42BE2F-CDD5-437C-90A8-36DC06834101}" presName="hierRoot2" presStyleCnt="0">
        <dgm:presLayoutVars>
          <dgm:hierBranch val="init"/>
        </dgm:presLayoutVars>
      </dgm:prSet>
      <dgm:spPr/>
    </dgm:pt>
    <dgm:pt modelId="{87FD655D-BCC8-4EEB-891F-2EC2D99F7470}" type="pres">
      <dgm:prSet presAssocID="{BA42BE2F-CDD5-437C-90A8-36DC06834101}" presName="rootComposite" presStyleCnt="0"/>
      <dgm:spPr/>
    </dgm:pt>
    <dgm:pt modelId="{049D50F5-8955-4C62-B41C-F74A5F96DEC1}" type="pres">
      <dgm:prSet presAssocID="{BA42BE2F-CDD5-437C-90A8-36DC06834101}" presName="rootText" presStyleLbl="node3" presStyleIdx="10" presStyleCnt="13">
        <dgm:presLayoutVars>
          <dgm:chPref val="3"/>
        </dgm:presLayoutVars>
      </dgm:prSet>
      <dgm:spPr/>
    </dgm:pt>
    <dgm:pt modelId="{62D0222E-29B6-4A23-9DC3-8947D1477D05}" type="pres">
      <dgm:prSet presAssocID="{BA42BE2F-CDD5-437C-90A8-36DC06834101}" presName="rootConnector" presStyleLbl="node3" presStyleIdx="10" presStyleCnt="13"/>
      <dgm:spPr/>
    </dgm:pt>
    <dgm:pt modelId="{F414DB28-E4E6-463B-BE94-922DD1376C6E}" type="pres">
      <dgm:prSet presAssocID="{BA42BE2F-CDD5-437C-90A8-36DC06834101}" presName="hierChild4" presStyleCnt="0"/>
      <dgm:spPr/>
    </dgm:pt>
    <dgm:pt modelId="{0DF3DDE2-8D38-42AA-85EB-A644FBDC7C5D}" type="pres">
      <dgm:prSet presAssocID="{87DA0C9C-3AEF-430F-9B6E-58B6C2D9856A}" presName="Name37" presStyleLbl="parChTrans1D4" presStyleIdx="0" presStyleCnt="10"/>
      <dgm:spPr/>
    </dgm:pt>
    <dgm:pt modelId="{9DEA5530-2BFA-4E14-8D7B-519E56956EEE}" type="pres">
      <dgm:prSet presAssocID="{4F530D8D-4CF3-46FA-8C75-637AA4407B90}" presName="hierRoot2" presStyleCnt="0">
        <dgm:presLayoutVars>
          <dgm:hierBranch val="init"/>
        </dgm:presLayoutVars>
      </dgm:prSet>
      <dgm:spPr/>
    </dgm:pt>
    <dgm:pt modelId="{33B9E6B8-6419-4720-830C-6BCAAE49FC79}" type="pres">
      <dgm:prSet presAssocID="{4F530D8D-4CF3-46FA-8C75-637AA4407B90}" presName="rootComposite" presStyleCnt="0"/>
      <dgm:spPr/>
    </dgm:pt>
    <dgm:pt modelId="{891AA55E-BBC1-4096-890B-880338EAED8A}" type="pres">
      <dgm:prSet presAssocID="{4F530D8D-4CF3-46FA-8C75-637AA4407B90}" presName="rootText" presStyleLbl="node4" presStyleIdx="0" presStyleCnt="10">
        <dgm:presLayoutVars>
          <dgm:chPref val="3"/>
        </dgm:presLayoutVars>
      </dgm:prSet>
      <dgm:spPr/>
    </dgm:pt>
    <dgm:pt modelId="{1A9BBAE5-9663-4663-AB1B-96D2370A5D84}" type="pres">
      <dgm:prSet presAssocID="{4F530D8D-4CF3-46FA-8C75-637AA4407B90}" presName="rootConnector" presStyleLbl="node4" presStyleIdx="0" presStyleCnt="10"/>
      <dgm:spPr/>
    </dgm:pt>
    <dgm:pt modelId="{02CBB4BD-5D82-498B-A228-1160F542AA16}" type="pres">
      <dgm:prSet presAssocID="{4F530D8D-4CF3-46FA-8C75-637AA4407B90}" presName="hierChild4" presStyleCnt="0"/>
      <dgm:spPr/>
    </dgm:pt>
    <dgm:pt modelId="{DA63B5EF-E87A-4E3A-A07A-3BD2953554A1}" type="pres">
      <dgm:prSet presAssocID="{4F530D8D-4CF3-46FA-8C75-637AA4407B90}" presName="hierChild5" presStyleCnt="0"/>
      <dgm:spPr/>
    </dgm:pt>
    <dgm:pt modelId="{F8C2F2CB-F3CD-4A0E-A196-90E1097E5661}" type="pres">
      <dgm:prSet presAssocID="{BA42BE2F-CDD5-437C-90A8-36DC06834101}" presName="hierChild5" presStyleCnt="0"/>
      <dgm:spPr/>
    </dgm:pt>
    <dgm:pt modelId="{D435A6E1-4F40-4F4F-A372-A4122D84416F}" type="pres">
      <dgm:prSet presAssocID="{E3F62736-5EFB-4054-9E1D-9C93FB02C17D}" presName="Name37" presStyleLbl="parChTrans1D3" presStyleIdx="11" presStyleCnt="13"/>
      <dgm:spPr/>
    </dgm:pt>
    <dgm:pt modelId="{751C8DA4-8A24-4025-9C9E-B25D2BFF3337}" type="pres">
      <dgm:prSet presAssocID="{03DEF710-A356-41D2-BFA0-73C9AFFE6EAC}" presName="hierRoot2" presStyleCnt="0">
        <dgm:presLayoutVars>
          <dgm:hierBranch val="hang"/>
        </dgm:presLayoutVars>
      </dgm:prSet>
      <dgm:spPr/>
    </dgm:pt>
    <dgm:pt modelId="{6F9D6082-5F01-44F9-B61D-0CA4C01EAD49}" type="pres">
      <dgm:prSet presAssocID="{03DEF710-A356-41D2-BFA0-73C9AFFE6EAC}" presName="rootComposite" presStyleCnt="0"/>
      <dgm:spPr/>
    </dgm:pt>
    <dgm:pt modelId="{45968CBA-FDFB-4E65-B9A8-103B46116E11}" type="pres">
      <dgm:prSet presAssocID="{03DEF710-A356-41D2-BFA0-73C9AFFE6EAC}" presName="rootText" presStyleLbl="node3" presStyleIdx="11" presStyleCnt="13">
        <dgm:presLayoutVars>
          <dgm:chPref val="3"/>
        </dgm:presLayoutVars>
      </dgm:prSet>
      <dgm:spPr/>
    </dgm:pt>
    <dgm:pt modelId="{069E5495-86D6-41A6-ADC4-18F3DFFF20A7}" type="pres">
      <dgm:prSet presAssocID="{03DEF710-A356-41D2-BFA0-73C9AFFE6EAC}" presName="rootConnector" presStyleLbl="node3" presStyleIdx="11" presStyleCnt="13"/>
      <dgm:spPr/>
    </dgm:pt>
    <dgm:pt modelId="{9DF8AC34-CDFC-4CC6-B95A-C5E6AEF65696}" type="pres">
      <dgm:prSet presAssocID="{03DEF710-A356-41D2-BFA0-73C9AFFE6EAC}" presName="hierChild4" presStyleCnt="0"/>
      <dgm:spPr/>
    </dgm:pt>
    <dgm:pt modelId="{3520504E-915E-4579-AC63-1FF48A2112FD}" type="pres">
      <dgm:prSet presAssocID="{2F165748-C60D-498B-90AF-4D9968093674}" presName="Name48" presStyleLbl="parChTrans1D4" presStyleIdx="1" presStyleCnt="10"/>
      <dgm:spPr/>
    </dgm:pt>
    <dgm:pt modelId="{CACA6810-FDB6-4DA1-B415-667515B42EA8}" type="pres">
      <dgm:prSet presAssocID="{20A8ABC0-AE15-477D-A017-6FE86AD23522}" presName="hierRoot2" presStyleCnt="0">
        <dgm:presLayoutVars>
          <dgm:hierBranch val="init"/>
        </dgm:presLayoutVars>
      </dgm:prSet>
      <dgm:spPr/>
    </dgm:pt>
    <dgm:pt modelId="{874DC72E-5D9C-4E43-893B-576DCBCB9EEA}" type="pres">
      <dgm:prSet presAssocID="{20A8ABC0-AE15-477D-A017-6FE86AD23522}" presName="rootComposite" presStyleCnt="0"/>
      <dgm:spPr/>
    </dgm:pt>
    <dgm:pt modelId="{B03DD8FC-FA1A-41CD-A82E-37B3F8E698E0}" type="pres">
      <dgm:prSet presAssocID="{20A8ABC0-AE15-477D-A017-6FE86AD23522}" presName="rootText" presStyleLbl="node4" presStyleIdx="1" presStyleCnt="10" custLinFactNeighborX="4355" custLinFactNeighborY="603">
        <dgm:presLayoutVars>
          <dgm:chPref val="3"/>
        </dgm:presLayoutVars>
      </dgm:prSet>
      <dgm:spPr/>
    </dgm:pt>
    <dgm:pt modelId="{F1E2B6E4-0A61-4897-9877-A6D9BC03D3CB}" type="pres">
      <dgm:prSet presAssocID="{20A8ABC0-AE15-477D-A017-6FE86AD23522}" presName="rootConnector" presStyleLbl="node4" presStyleIdx="1" presStyleCnt="10"/>
      <dgm:spPr/>
    </dgm:pt>
    <dgm:pt modelId="{457B94EC-D7A3-4BD4-9AFB-ED20F32FA24F}" type="pres">
      <dgm:prSet presAssocID="{20A8ABC0-AE15-477D-A017-6FE86AD23522}" presName="hierChild4" presStyleCnt="0"/>
      <dgm:spPr/>
    </dgm:pt>
    <dgm:pt modelId="{25A96E34-CC7B-4E5D-ACCA-D8B7A1459C1D}" type="pres">
      <dgm:prSet presAssocID="{20A8ABC0-AE15-477D-A017-6FE86AD23522}" presName="hierChild5" presStyleCnt="0"/>
      <dgm:spPr/>
    </dgm:pt>
    <dgm:pt modelId="{BE80105D-8F47-42C6-9143-91A8609F99A0}" type="pres">
      <dgm:prSet presAssocID="{C6A63462-1891-40BD-81C3-A5A8E0D7D702}" presName="Name48" presStyleLbl="parChTrans1D4" presStyleIdx="2" presStyleCnt="10"/>
      <dgm:spPr/>
    </dgm:pt>
    <dgm:pt modelId="{A3F41F40-06FC-414E-B5A4-63DB430A0112}" type="pres">
      <dgm:prSet presAssocID="{B3C19B9A-15AD-497A-BE59-F99DF7091C94}" presName="hierRoot2" presStyleCnt="0">
        <dgm:presLayoutVars>
          <dgm:hierBranch val="init"/>
        </dgm:presLayoutVars>
      </dgm:prSet>
      <dgm:spPr/>
    </dgm:pt>
    <dgm:pt modelId="{78E8CFBF-5C98-4F90-8357-046000E2A9F1}" type="pres">
      <dgm:prSet presAssocID="{B3C19B9A-15AD-497A-BE59-F99DF7091C94}" presName="rootComposite" presStyleCnt="0"/>
      <dgm:spPr/>
    </dgm:pt>
    <dgm:pt modelId="{0A55014F-3CF9-4E34-9884-BB9080DDB20B}" type="pres">
      <dgm:prSet presAssocID="{B3C19B9A-15AD-497A-BE59-F99DF7091C94}" presName="rootText" presStyleLbl="node4" presStyleIdx="2" presStyleCnt="10" custLinFactNeighborX="4355" custLinFactNeighborY="603">
        <dgm:presLayoutVars>
          <dgm:chPref val="3"/>
        </dgm:presLayoutVars>
      </dgm:prSet>
      <dgm:spPr/>
    </dgm:pt>
    <dgm:pt modelId="{0BE8D859-2F02-4B32-9177-536F078B089E}" type="pres">
      <dgm:prSet presAssocID="{B3C19B9A-15AD-497A-BE59-F99DF7091C94}" presName="rootConnector" presStyleLbl="node4" presStyleIdx="2" presStyleCnt="10"/>
      <dgm:spPr/>
    </dgm:pt>
    <dgm:pt modelId="{84520C8E-A609-48CB-B282-9DFF1BA443DE}" type="pres">
      <dgm:prSet presAssocID="{B3C19B9A-15AD-497A-BE59-F99DF7091C94}" presName="hierChild4" presStyleCnt="0"/>
      <dgm:spPr/>
    </dgm:pt>
    <dgm:pt modelId="{46A5BD90-4D4A-432B-A1E5-8DC14FDAECF4}" type="pres">
      <dgm:prSet presAssocID="{B3C19B9A-15AD-497A-BE59-F99DF7091C94}" presName="hierChild5" presStyleCnt="0"/>
      <dgm:spPr/>
    </dgm:pt>
    <dgm:pt modelId="{A964A88B-4E36-49B1-A729-F3DAF6572BD1}" type="pres">
      <dgm:prSet presAssocID="{EA841BD3-42C4-48DD-8D7E-E778AA28C755}" presName="Name48" presStyleLbl="parChTrans1D4" presStyleIdx="3" presStyleCnt="10"/>
      <dgm:spPr/>
    </dgm:pt>
    <dgm:pt modelId="{B79EB82F-FBC2-45E0-82F8-144711039CB4}" type="pres">
      <dgm:prSet presAssocID="{F69DE119-C989-44CC-BB28-C07C152967A9}" presName="hierRoot2" presStyleCnt="0">
        <dgm:presLayoutVars>
          <dgm:hierBranch val="init"/>
        </dgm:presLayoutVars>
      </dgm:prSet>
      <dgm:spPr/>
    </dgm:pt>
    <dgm:pt modelId="{F637CAEC-8BF4-40EA-BB3D-23E6D0A956EB}" type="pres">
      <dgm:prSet presAssocID="{F69DE119-C989-44CC-BB28-C07C152967A9}" presName="rootComposite" presStyleCnt="0"/>
      <dgm:spPr/>
    </dgm:pt>
    <dgm:pt modelId="{E9F79F3A-622B-4556-9DD3-6C93661AC90A}" type="pres">
      <dgm:prSet presAssocID="{F69DE119-C989-44CC-BB28-C07C152967A9}" presName="rootText" presStyleLbl="node4" presStyleIdx="3" presStyleCnt="10" custLinFactNeighborX="4355" custLinFactNeighborY="603">
        <dgm:presLayoutVars>
          <dgm:chPref val="3"/>
        </dgm:presLayoutVars>
      </dgm:prSet>
      <dgm:spPr/>
    </dgm:pt>
    <dgm:pt modelId="{E43E27F8-5D81-4A2D-A0B7-17711D50D231}" type="pres">
      <dgm:prSet presAssocID="{F69DE119-C989-44CC-BB28-C07C152967A9}" presName="rootConnector" presStyleLbl="node4" presStyleIdx="3" presStyleCnt="10"/>
      <dgm:spPr/>
    </dgm:pt>
    <dgm:pt modelId="{8C411770-A67D-41A0-80F4-9F1E8338C486}" type="pres">
      <dgm:prSet presAssocID="{F69DE119-C989-44CC-BB28-C07C152967A9}" presName="hierChild4" presStyleCnt="0"/>
      <dgm:spPr/>
    </dgm:pt>
    <dgm:pt modelId="{60F3AAB0-15B8-42FC-8DF9-B77D1A681397}" type="pres">
      <dgm:prSet presAssocID="{F69DE119-C989-44CC-BB28-C07C152967A9}" presName="hierChild5" presStyleCnt="0"/>
      <dgm:spPr/>
    </dgm:pt>
    <dgm:pt modelId="{80082258-44F7-4D74-A8F8-C2265B405B96}" type="pres">
      <dgm:prSet presAssocID="{03DEF710-A356-41D2-BFA0-73C9AFFE6EAC}" presName="hierChild5" presStyleCnt="0"/>
      <dgm:spPr/>
    </dgm:pt>
    <dgm:pt modelId="{E39F7CA6-D77C-4E42-8504-B8BB1F87645E}" type="pres">
      <dgm:prSet presAssocID="{17BE0C38-2C82-4E2C-AAAB-CE123D6FB27A}" presName="Name37" presStyleLbl="parChTrans1D3" presStyleIdx="12" presStyleCnt="13"/>
      <dgm:spPr/>
    </dgm:pt>
    <dgm:pt modelId="{E3E73A4C-6C9E-4413-A790-B987E0893F0B}" type="pres">
      <dgm:prSet presAssocID="{B5C1BACF-E344-4908-91A4-4E917134EEC1}" presName="hierRoot2" presStyleCnt="0">
        <dgm:presLayoutVars>
          <dgm:hierBranch val="hang"/>
        </dgm:presLayoutVars>
      </dgm:prSet>
      <dgm:spPr/>
    </dgm:pt>
    <dgm:pt modelId="{6F6C6CEB-7703-4097-9736-26624E8AE0B2}" type="pres">
      <dgm:prSet presAssocID="{B5C1BACF-E344-4908-91A4-4E917134EEC1}" presName="rootComposite" presStyleCnt="0"/>
      <dgm:spPr/>
    </dgm:pt>
    <dgm:pt modelId="{21170EB6-A292-4CA4-B0C8-B8038ACEB76A}" type="pres">
      <dgm:prSet presAssocID="{B5C1BACF-E344-4908-91A4-4E917134EEC1}" presName="rootText" presStyleLbl="node3" presStyleIdx="12" presStyleCnt="13">
        <dgm:presLayoutVars>
          <dgm:chPref val="3"/>
        </dgm:presLayoutVars>
      </dgm:prSet>
      <dgm:spPr/>
    </dgm:pt>
    <dgm:pt modelId="{9AB7A02C-9F16-4FB5-93FF-A966992AEFCC}" type="pres">
      <dgm:prSet presAssocID="{B5C1BACF-E344-4908-91A4-4E917134EEC1}" presName="rootConnector" presStyleLbl="node3" presStyleIdx="12" presStyleCnt="13"/>
      <dgm:spPr/>
    </dgm:pt>
    <dgm:pt modelId="{9D85519D-20B5-4EFB-B1A4-100542B20DCA}" type="pres">
      <dgm:prSet presAssocID="{B5C1BACF-E344-4908-91A4-4E917134EEC1}" presName="hierChild4" presStyleCnt="0"/>
      <dgm:spPr/>
    </dgm:pt>
    <dgm:pt modelId="{31F61431-C3C0-4723-A77A-B72E1D692BBD}" type="pres">
      <dgm:prSet presAssocID="{04EEB3A8-35C6-49A2-897F-9EF0702E29C6}" presName="Name48" presStyleLbl="parChTrans1D4" presStyleIdx="4" presStyleCnt="10"/>
      <dgm:spPr/>
    </dgm:pt>
    <dgm:pt modelId="{FEFE3D1A-E088-4ECF-A30D-1775830EC4BB}" type="pres">
      <dgm:prSet presAssocID="{AE1E0C25-8CB6-4077-85B7-A21185BCDA51}" presName="hierRoot2" presStyleCnt="0">
        <dgm:presLayoutVars>
          <dgm:hierBranch val="init"/>
        </dgm:presLayoutVars>
      </dgm:prSet>
      <dgm:spPr/>
    </dgm:pt>
    <dgm:pt modelId="{44E046FE-69FF-4F72-A0A1-DB7DEC5580CA}" type="pres">
      <dgm:prSet presAssocID="{AE1E0C25-8CB6-4077-85B7-A21185BCDA51}" presName="rootComposite" presStyleCnt="0"/>
      <dgm:spPr/>
    </dgm:pt>
    <dgm:pt modelId="{5C991332-3CDD-470E-A640-DC0C001C82D7}" type="pres">
      <dgm:prSet presAssocID="{AE1E0C25-8CB6-4077-85B7-A21185BCDA51}" presName="rootText" presStyleLbl="node4" presStyleIdx="4" presStyleCnt="10" custLinFactNeighborX="4355" custLinFactNeighborY="603">
        <dgm:presLayoutVars>
          <dgm:chPref val="3"/>
        </dgm:presLayoutVars>
      </dgm:prSet>
      <dgm:spPr/>
    </dgm:pt>
    <dgm:pt modelId="{E63292A7-EB63-4B38-A4DA-8CA2E1BD835A}" type="pres">
      <dgm:prSet presAssocID="{AE1E0C25-8CB6-4077-85B7-A21185BCDA51}" presName="rootConnector" presStyleLbl="node4" presStyleIdx="4" presStyleCnt="10"/>
      <dgm:spPr/>
    </dgm:pt>
    <dgm:pt modelId="{12381BD3-3FB3-4915-9033-E14E99018606}" type="pres">
      <dgm:prSet presAssocID="{AE1E0C25-8CB6-4077-85B7-A21185BCDA51}" presName="hierChild4" presStyleCnt="0"/>
      <dgm:spPr/>
    </dgm:pt>
    <dgm:pt modelId="{E49348CA-A499-4608-B94D-3149FE6600E0}" type="pres">
      <dgm:prSet presAssocID="{AE1E0C25-8CB6-4077-85B7-A21185BCDA51}" presName="hierChild5" presStyleCnt="0"/>
      <dgm:spPr/>
    </dgm:pt>
    <dgm:pt modelId="{41739BF6-BFAE-4430-8F0A-87E800314AA4}" type="pres">
      <dgm:prSet presAssocID="{08447E4F-0B1C-449D-9E95-8CA2AF66AF8D}" presName="Name48" presStyleLbl="parChTrans1D4" presStyleIdx="5" presStyleCnt="10"/>
      <dgm:spPr/>
    </dgm:pt>
    <dgm:pt modelId="{19027B4D-5295-41C0-821F-AC28537C3FCF}" type="pres">
      <dgm:prSet presAssocID="{8199E873-7817-4720-922F-0B4ADE216452}" presName="hierRoot2" presStyleCnt="0">
        <dgm:presLayoutVars>
          <dgm:hierBranch val="init"/>
        </dgm:presLayoutVars>
      </dgm:prSet>
      <dgm:spPr/>
    </dgm:pt>
    <dgm:pt modelId="{02078071-D122-469E-95B7-8CE625E23AA1}" type="pres">
      <dgm:prSet presAssocID="{8199E873-7817-4720-922F-0B4ADE216452}" presName="rootComposite" presStyleCnt="0"/>
      <dgm:spPr/>
    </dgm:pt>
    <dgm:pt modelId="{E6D5C789-7B3D-40DE-8400-07C814C00BA4}" type="pres">
      <dgm:prSet presAssocID="{8199E873-7817-4720-922F-0B4ADE216452}" presName="rootText" presStyleLbl="node4" presStyleIdx="5" presStyleCnt="10" custLinFactNeighborX="4355" custLinFactNeighborY="603">
        <dgm:presLayoutVars>
          <dgm:chPref val="3"/>
        </dgm:presLayoutVars>
      </dgm:prSet>
      <dgm:spPr/>
    </dgm:pt>
    <dgm:pt modelId="{A25222ED-4BCA-4278-8D43-67F4F9ED1ED0}" type="pres">
      <dgm:prSet presAssocID="{8199E873-7817-4720-922F-0B4ADE216452}" presName="rootConnector" presStyleLbl="node4" presStyleIdx="5" presStyleCnt="10"/>
      <dgm:spPr/>
    </dgm:pt>
    <dgm:pt modelId="{B751A2C3-2FDD-4F5B-A70D-F008DCA2F2F5}" type="pres">
      <dgm:prSet presAssocID="{8199E873-7817-4720-922F-0B4ADE216452}" presName="hierChild4" presStyleCnt="0"/>
      <dgm:spPr/>
    </dgm:pt>
    <dgm:pt modelId="{54F0B6DA-DD62-45C9-968C-0BBB7E0E9E39}" type="pres">
      <dgm:prSet presAssocID="{8199E873-7817-4720-922F-0B4ADE216452}" presName="hierChild5" presStyleCnt="0"/>
      <dgm:spPr/>
    </dgm:pt>
    <dgm:pt modelId="{7A9A5969-A828-43E3-A191-79FAF2CB8285}" type="pres">
      <dgm:prSet presAssocID="{3AAF532C-1548-4402-B12D-D7EB1F903F26}" presName="Name48" presStyleLbl="parChTrans1D4" presStyleIdx="6" presStyleCnt="10"/>
      <dgm:spPr/>
    </dgm:pt>
    <dgm:pt modelId="{19D5B50F-05D4-437B-95E7-C02C9174A7F3}" type="pres">
      <dgm:prSet presAssocID="{5CB36DAB-2C9C-4AC7-AAA3-2E0BF9E8AB80}" presName="hierRoot2" presStyleCnt="0">
        <dgm:presLayoutVars>
          <dgm:hierBranch val="init"/>
        </dgm:presLayoutVars>
      </dgm:prSet>
      <dgm:spPr/>
    </dgm:pt>
    <dgm:pt modelId="{D83AC4EB-A576-477C-8272-CB69702B11E1}" type="pres">
      <dgm:prSet presAssocID="{5CB36DAB-2C9C-4AC7-AAA3-2E0BF9E8AB80}" presName="rootComposite" presStyleCnt="0"/>
      <dgm:spPr/>
    </dgm:pt>
    <dgm:pt modelId="{5AE683F7-EACD-43F3-84C4-748444B929E7}" type="pres">
      <dgm:prSet presAssocID="{5CB36DAB-2C9C-4AC7-AAA3-2E0BF9E8AB80}" presName="rootText" presStyleLbl="node4" presStyleIdx="6" presStyleCnt="10" custLinFactNeighborX="4355" custLinFactNeighborY="603">
        <dgm:presLayoutVars>
          <dgm:chPref val="3"/>
        </dgm:presLayoutVars>
      </dgm:prSet>
      <dgm:spPr/>
    </dgm:pt>
    <dgm:pt modelId="{DC5CC169-9204-4DF4-AB12-EA0717EC9CB4}" type="pres">
      <dgm:prSet presAssocID="{5CB36DAB-2C9C-4AC7-AAA3-2E0BF9E8AB80}" presName="rootConnector" presStyleLbl="node4" presStyleIdx="6" presStyleCnt="10"/>
      <dgm:spPr/>
    </dgm:pt>
    <dgm:pt modelId="{3494A001-28FD-497C-933D-F732D4019B0E}" type="pres">
      <dgm:prSet presAssocID="{5CB36DAB-2C9C-4AC7-AAA3-2E0BF9E8AB80}" presName="hierChild4" presStyleCnt="0"/>
      <dgm:spPr/>
    </dgm:pt>
    <dgm:pt modelId="{9FEA5CE6-FBE6-4B3E-8CF8-477B48B2C7B0}" type="pres">
      <dgm:prSet presAssocID="{5CB36DAB-2C9C-4AC7-AAA3-2E0BF9E8AB80}" presName="hierChild5" presStyleCnt="0"/>
      <dgm:spPr/>
    </dgm:pt>
    <dgm:pt modelId="{AC3E5D26-8FCE-4F01-A1CF-E2DA137D8B23}" type="pres">
      <dgm:prSet presAssocID="{5AD6BC4C-5675-47E5-AE22-FF2FE8BE7E6F}" presName="Name48" presStyleLbl="parChTrans1D4" presStyleIdx="7" presStyleCnt="10"/>
      <dgm:spPr/>
    </dgm:pt>
    <dgm:pt modelId="{250D390F-4CEF-43CD-8A80-659E432C7ADD}" type="pres">
      <dgm:prSet presAssocID="{7F4566F4-0490-402F-AFA5-1111CE96F995}" presName="hierRoot2" presStyleCnt="0">
        <dgm:presLayoutVars>
          <dgm:hierBranch val="init"/>
        </dgm:presLayoutVars>
      </dgm:prSet>
      <dgm:spPr/>
    </dgm:pt>
    <dgm:pt modelId="{7E9E8BE1-FBCA-4E33-9774-023ED47FDB50}" type="pres">
      <dgm:prSet presAssocID="{7F4566F4-0490-402F-AFA5-1111CE96F995}" presName="rootComposite" presStyleCnt="0"/>
      <dgm:spPr/>
    </dgm:pt>
    <dgm:pt modelId="{4DC10748-27DE-4EA9-9129-6909695F55CA}" type="pres">
      <dgm:prSet presAssocID="{7F4566F4-0490-402F-AFA5-1111CE96F995}" presName="rootText" presStyleLbl="node4" presStyleIdx="7" presStyleCnt="10" custLinFactNeighborX="4355" custLinFactNeighborY="603">
        <dgm:presLayoutVars>
          <dgm:chPref val="3"/>
        </dgm:presLayoutVars>
      </dgm:prSet>
      <dgm:spPr/>
    </dgm:pt>
    <dgm:pt modelId="{DA222BB5-F8F7-4D18-8DEA-01AD151654F8}" type="pres">
      <dgm:prSet presAssocID="{7F4566F4-0490-402F-AFA5-1111CE96F995}" presName="rootConnector" presStyleLbl="node4" presStyleIdx="7" presStyleCnt="10"/>
      <dgm:spPr/>
    </dgm:pt>
    <dgm:pt modelId="{5762BA61-7C46-4807-9B70-AA1452322128}" type="pres">
      <dgm:prSet presAssocID="{7F4566F4-0490-402F-AFA5-1111CE96F995}" presName="hierChild4" presStyleCnt="0"/>
      <dgm:spPr/>
    </dgm:pt>
    <dgm:pt modelId="{9D0DDB44-85D1-4BF6-AB62-D47983BC4DD5}" type="pres">
      <dgm:prSet presAssocID="{7F4566F4-0490-402F-AFA5-1111CE96F995}" presName="hierChild5" presStyleCnt="0"/>
      <dgm:spPr/>
    </dgm:pt>
    <dgm:pt modelId="{224112EF-AA07-40D3-A459-30E58E509E49}" type="pres">
      <dgm:prSet presAssocID="{7139E8C8-8DDC-4614-887E-A3F87A4D520E}" presName="Name48" presStyleLbl="parChTrans1D4" presStyleIdx="8" presStyleCnt="10"/>
      <dgm:spPr/>
    </dgm:pt>
    <dgm:pt modelId="{6550D1E1-01F7-47BE-8596-5143701276F5}" type="pres">
      <dgm:prSet presAssocID="{64AA229F-2064-45E7-9634-7AC1424F2850}" presName="hierRoot2" presStyleCnt="0">
        <dgm:presLayoutVars>
          <dgm:hierBranch val="init"/>
        </dgm:presLayoutVars>
      </dgm:prSet>
      <dgm:spPr/>
    </dgm:pt>
    <dgm:pt modelId="{0C0B22C3-F366-4613-B5BC-5100AC8B9395}" type="pres">
      <dgm:prSet presAssocID="{64AA229F-2064-45E7-9634-7AC1424F2850}" presName="rootComposite" presStyleCnt="0"/>
      <dgm:spPr/>
    </dgm:pt>
    <dgm:pt modelId="{CDE9CC78-41BE-444F-8BFD-059E309F2C65}" type="pres">
      <dgm:prSet presAssocID="{64AA229F-2064-45E7-9634-7AC1424F2850}" presName="rootText" presStyleLbl="node4" presStyleIdx="8" presStyleCnt="10" custLinFactNeighborX="4355" custLinFactNeighborY="603">
        <dgm:presLayoutVars>
          <dgm:chPref val="3"/>
        </dgm:presLayoutVars>
      </dgm:prSet>
      <dgm:spPr/>
    </dgm:pt>
    <dgm:pt modelId="{AAE90114-869F-43E7-9049-D47FE2BA9E30}" type="pres">
      <dgm:prSet presAssocID="{64AA229F-2064-45E7-9634-7AC1424F2850}" presName="rootConnector" presStyleLbl="node4" presStyleIdx="8" presStyleCnt="10"/>
      <dgm:spPr/>
    </dgm:pt>
    <dgm:pt modelId="{34CB5DA4-21B3-489E-96AF-8678A57E009A}" type="pres">
      <dgm:prSet presAssocID="{64AA229F-2064-45E7-9634-7AC1424F2850}" presName="hierChild4" presStyleCnt="0"/>
      <dgm:spPr/>
    </dgm:pt>
    <dgm:pt modelId="{1A714D2C-B675-4B44-A418-A1A3ABFC20D9}" type="pres">
      <dgm:prSet presAssocID="{64AA229F-2064-45E7-9634-7AC1424F2850}" presName="hierChild5" presStyleCnt="0"/>
      <dgm:spPr/>
    </dgm:pt>
    <dgm:pt modelId="{43F0914C-36EB-4DB8-9296-5AE65A257FA2}" type="pres">
      <dgm:prSet presAssocID="{B12153EA-4F9B-42C8-AA29-0FEE3666F6E6}" presName="Name48" presStyleLbl="parChTrans1D4" presStyleIdx="9" presStyleCnt="10"/>
      <dgm:spPr/>
    </dgm:pt>
    <dgm:pt modelId="{BC754DC0-09C2-4832-AF8F-ACA70171A996}" type="pres">
      <dgm:prSet presAssocID="{3657BF78-249C-4884-9479-4CA7DA9D2270}" presName="hierRoot2" presStyleCnt="0">
        <dgm:presLayoutVars>
          <dgm:hierBranch val="init"/>
        </dgm:presLayoutVars>
      </dgm:prSet>
      <dgm:spPr/>
    </dgm:pt>
    <dgm:pt modelId="{17BF645E-2E82-4359-9735-FC301D0B625A}" type="pres">
      <dgm:prSet presAssocID="{3657BF78-249C-4884-9479-4CA7DA9D2270}" presName="rootComposite" presStyleCnt="0"/>
      <dgm:spPr/>
    </dgm:pt>
    <dgm:pt modelId="{67F546E4-C22B-4AA6-B02C-79E7F97CAE80}" type="pres">
      <dgm:prSet presAssocID="{3657BF78-249C-4884-9479-4CA7DA9D2270}" presName="rootText" presStyleLbl="node4" presStyleIdx="9" presStyleCnt="10" custLinFactNeighborX="4355" custLinFactNeighborY="603">
        <dgm:presLayoutVars>
          <dgm:chPref val="3"/>
        </dgm:presLayoutVars>
      </dgm:prSet>
      <dgm:spPr/>
    </dgm:pt>
    <dgm:pt modelId="{CCA8F0D8-806C-4755-B5F9-2CC8F1F4EE0A}" type="pres">
      <dgm:prSet presAssocID="{3657BF78-249C-4884-9479-4CA7DA9D2270}" presName="rootConnector" presStyleLbl="node4" presStyleIdx="9" presStyleCnt="10"/>
      <dgm:spPr/>
    </dgm:pt>
    <dgm:pt modelId="{E7891B20-8490-44F5-BD3F-E578445971DC}" type="pres">
      <dgm:prSet presAssocID="{3657BF78-249C-4884-9479-4CA7DA9D2270}" presName="hierChild4" presStyleCnt="0"/>
      <dgm:spPr/>
    </dgm:pt>
    <dgm:pt modelId="{243D9CC9-696B-4596-B7B8-99F556EF6195}" type="pres">
      <dgm:prSet presAssocID="{3657BF78-249C-4884-9479-4CA7DA9D2270}" presName="hierChild5" presStyleCnt="0"/>
      <dgm:spPr/>
    </dgm:pt>
    <dgm:pt modelId="{74C82156-38A2-4814-A129-CBAD8DA3F180}" type="pres">
      <dgm:prSet presAssocID="{B5C1BACF-E344-4908-91A4-4E917134EEC1}" presName="hierChild5" presStyleCnt="0"/>
      <dgm:spPr/>
    </dgm:pt>
    <dgm:pt modelId="{57285A9F-1C30-4003-B74B-2831587851BE}" type="pres">
      <dgm:prSet presAssocID="{91408F60-7C1E-49D7-99A9-18A4F4BB3537}" presName="hierChild5" presStyleCnt="0"/>
      <dgm:spPr/>
    </dgm:pt>
    <dgm:pt modelId="{DA337597-857C-4140-969B-7D41BA40ECC0}" type="pres">
      <dgm:prSet presAssocID="{F28FF302-1C4E-495C-AE5E-9519CDB6EA1A}" presName="hierChild3" presStyleCnt="0"/>
      <dgm:spPr/>
    </dgm:pt>
    <dgm:pt modelId="{8FA1B859-95B3-4533-85AD-7B7271D80BD3}" type="pres">
      <dgm:prSet presAssocID="{BD545BDF-6134-4104-9D0B-3DD24D588FAA}" presName="Name111" presStyleLbl="parChTrans1D2" presStyleIdx="2" presStyleCnt="4"/>
      <dgm:spPr/>
    </dgm:pt>
    <dgm:pt modelId="{BFBB7AF8-8791-4805-838C-FC38240824DE}" type="pres">
      <dgm:prSet presAssocID="{E6907EB5-51FA-433B-8E7B-4CCEA4DFD78D}" presName="hierRoot3" presStyleCnt="0">
        <dgm:presLayoutVars>
          <dgm:hierBranch val="init"/>
        </dgm:presLayoutVars>
      </dgm:prSet>
      <dgm:spPr/>
    </dgm:pt>
    <dgm:pt modelId="{A1D40981-E6E8-40F2-8934-CEDF02067F1C}" type="pres">
      <dgm:prSet presAssocID="{E6907EB5-51FA-433B-8E7B-4CCEA4DFD78D}" presName="rootComposite3" presStyleCnt="0"/>
      <dgm:spPr/>
    </dgm:pt>
    <dgm:pt modelId="{AE786426-AF2F-4043-9B8F-3F1A82A320AD}" type="pres">
      <dgm:prSet presAssocID="{E6907EB5-51FA-433B-8E7B-4CCEA4DFD78D}" presName="rootText3" presStyleLbl="asst1" presStyleIdx="0" presStyleCnt="2">
        <dgm:presLayoutVars>
          <dgm:chPref val="3"/>
        </dgm:presLayoutVars>
      </dgm:prSet>
      <dgm:spPr/>
    </dgm:pt>
    <dgm:pt modelId="{7C2FEF7B-62AA-47F1-BA6A-CD19CCD83783}" type="pres">
      <dgm:prSet presAssocID="{E6907EB5-51FA-433B-8E7B-4CCEA4DFD78D}" presName="rootConnector3" presStyleLbl="asst1" presStyleIdx="0" presStyleCnt="2"/>
      <dgm:spPr/>
    </dgm:pt>
    <dgm:pt modelId="{AB592F4A-6EED-4A90-B312-D381F6624361}" type="pres">
      <dgm:prSet presAssocID="{E6907EB5-51FA-433B-8E7B-4CCEA4DFD78D}" presName="hierChild6" presStyleCnt="0"/>
      <dgm:spPr/>
    </dgm:pt>
    <dgm:pt modelId="{E2F356B3-71F0-4A1C-821C-FA765FA991F7}" type="pres">
      <dgm:prSet presAssocID="{E6907EB5-51FA-433B-8E7B-4CCEA4DFD78D}" presName="hierChild7" presStyleCnt="0"/>
      <dgm:spPr/>
    </dgm:pt>
    <dgm:pt modelId="{D0602521-7216-4B83-AECF-FDE13658D3BB}" type="pres">
      <dgm:prSet presAssocID="{82871562-F86D-4BBC-A7E6-891FFFB9453E}" presName="Name111" presStyleLbl="parChTrans1D2" presStyleIdx="3" presStyleCnt="4"/>
      <dgm:spPr/>
    </dgm:pt>
    <dgm:pt modelId="{BB19860B-5042-4399-A8AF-27D576E6A0B7}" type="pres">
      <dgm:prSet presAssocID="{A38C4816-43F2-4FB2-A311-AE2A2129254F}" presName="hierRoot3" presStyleCnt="0">
        <dgm:presLayoutVars>
          <dgm:hierBranch val="init"/>
        </dgm:presLayoutVars>
      </dgm:prSet>
      <dgm:spPr/>
    </dgm:pt>
    <dgm:pt modelId="{AFFE5C88-14B2-490B-A867-3593B7958D78}" type="pres">
      <dgm:prSet presAssocID="{A38C4816-43F2-4FB2-A311-AE2A2129254F}" presName="rootComposite3" presStyleCnt="0"/>
      <dgm:spPr/>
    </dgm:pt>
    <dgm:pt modelId="{AF06D521-C9E2-4746-A0FA-C6A39C29B831}" type="pres">
      <dgm:prSet presAssocID="{A38C4816-43F2-4FB2-A311-AE2A2129254F}" presName="rootText3" presStyleLbl="asst1" presStyleIdx="1" presStyleCnt="2">
        <dgm:presLayoutVars>
          <dgm:chPref val="3"/>
        </dgm:presLayoutVars>
      </dgm:prSet>
      <dgm:spPr/>
    </dgm:pt>
    <dgm:pt modelId="{053A0434-E3D2-4BF2-A6E0-46735C55A355}" type="pres">
      <dgm:prSet presAssocID="{A38C4816-43F2-4FB2-A311-AE2A2129254F}" presName="rootConnector3" presStyleLbl="asst1" presStyleIdx="1" presStyleCnt="2"/>
      <dgm:spPr/>
    </dgm:pt>
    <dgm:pt modelId="{67451146-E0E6-4764-BC48-23DC7A0F8200}" type="pres">
      <dgm:prSet presAssocID="{A38C4816-43F2-4FB2-A311-AE2A2129254F}" presName="hierChild6" presStyleCnt="0"/>
      <dgm:spPr/>
    </dgm:pt>
    <dgm:pt modelId="{53C418AE-CDC8-47C7-AED1-D0FB38922032}" type="pres">
      <dgm:prSet presAssocID="{A38C4816-43F2-4FB2-A311-AE2A2129254F}" presName="hierChild7" presStyleCnt="0"/>
      <dgm:spPr/>
    </dgm:pt>
  </dgm:ptLst>
  <dgm:cxnLst>
    <dgm:cxn modelId="{3FAB5000-85B2-42E2-A93E-395EC5B83D8A}" type="presOf" srcId="{297B1CED-07FB-4875-B859-7B154059A3BE}" destId="{126ED5DC-C05A-45C0-B167-B4005CEF1EBD}" srcOrd="0" destOrd="0" presId="urn:microsoft.com/office/officeart/2005/8/layout/orgChart1"/>
    <dgm:cxn modelId="{5A990D03-EF2A-4E00-A443-5AF5767B2440}" type="presOf" srcId="{863B4BD9-6932-44CB-9929-F276806C40C6}" destId="{C136B897-24BC-4259-B42B-EA959D5373FF}" srcOrd="1" destOrd="0" presId="urn:microsoft.com/office/officeart/2005/8/layout/orgChart1"/>
    <dgm:cxn modelId="{EC17C303-8944-48C4-BBF8-CC938723D1D8}" srcId="{F28FF302-1C4E-495C-AE5E-9519CDB6EA1A}" destId="{A38C4816-43F2-4FB2-A311-AE2A2129254F}" srcOrd="1" destOrd="0" parTransId="{82871562-F86D-4BBC-A7E6-891FFFB9453E}" sibTransId="{A0518E3C-2E8A-40F8-AFEE-3FFDFD727106}"/>
    <dgm:cxn modelId="{CFDFF903-25D2-46CD-A1CD-4BDEB3F6B398}" type="presOf" srcId="{5CB36DAB-2C9C-4AC7-AAA3-2E0BF9E8AB80}" destId="{5AE683F7-EACD-43F3-84C4-748444B929E7}" srcOrd="0" destOrd="0" presId="urn:microsoft.com/office/officeart/2005/8/layout/orgChart1"/>
    <dgm:cxn modelId="{385F1006-9733-4246-89C5-7352E4EBD062}" type="presOf" srcId="{F69DE119-C989-44CC-BB28-C07C152967A9}" destId="{E9F79F3A-622B-4556-9DD3-6C93661AC90A}" srcOrd="0" destOrd="0" presId="urn:microsoft.com/office/officeart/2005/8/layout/orgChart1"/>
    <dgm:cxn modelId="{26DE7C09-52C0-406B-9705-ACC38A75AA48}" type="presOf" srcId="{17BE0C38-2C82-4E2C-AAAB-CE123D6FB27A}" destId="{E39F7CA6-D77C-4E42-8504-B8BB1F87645E}" srcOrd="0" destOrd="0" presId="urn:microsoft.com/office/officeart/2005/8/layout/orgChart1"/>
    <dgm:cxn modelId="{0DD4100C-ACB1-41AA-AE61-AC7938480BCD}" srcId="{91408F60-7C1E-49D7-99A9-18A4F4BB3537}" destId="{03DEF710-A356-41D2-BFA0-73C9AFFE6EAC}" srcOrd="2" destOrd="0" parTransId="{E3F62736-5EFB-4054-9E1D-9C93FB02C17D}" sibTransId="{77544873-8C53-4D68-A545-53E21E10C8B2}"/>
    <dgm:cxn modelId="{B1822A11-F334-4C79-BC8C-17C8E3AE7E7D}" type="presOf" srcId="{B59EB7B4-E0A6-4D09-AFBA-DC96DC952C63}" destId="{240D2D65-DC04-4F80-8EC4-769A58E36565}" srcOrd="0" destOrd="0" presId="urn:microsoft.com/office/officeart/2005/8/layout/orgChart1"/>
    <dgm:cxn modelId="{FCE1CA12-C0E1-435E-AB0F-00919B2388F7}" type="presOf" srcId="{A38C4816-43F2-4FB2-A311-AE2A2129254F}" destId="{AF06D521-C9E2-4746-A0FA-C6A39C29B831}" srcOrd="0" destOrd="0" presId="urn:microsoft.com/office/officeart/2005/8/layout/orgChart1"/>
    <dgm:cxn modelId="{2098D313-853D-4C38-900C-0FBF4188D26E}" srcId="{37D2E7D8-CCCA-4ECE-BEC0-CC79FCB3AC57}" destId="{3F71808A-06C7-4B63-A050-7AC851D86638}" srcOrd="2" destOrd="0" parTransId="{297B1CED-07FB-4875-B859-7B154059A3BE}" sibTransId="{1FC85ECC-8E01-4825-9BED-CF08B5AF511D}"/>
    <dgm:cxn modelId="{26960615-0C29-4C34-BC76-FABE127183C1}" type="presOf" srcId="{F05F6BB5-E443-485B-AF50-27DEDCF035EF}" destId="{634408B1-0A4E-441C-A941-F04E81B5C476}" srcOrd="0" destOrd="0" presId="urn:microsoft.com/office/officeart/2005/8/layout/orgChart1"/>
    <dgm:cxn modelId="{ED168317-DCC9-43A7-9F1C-75C6DB423AF9}" type="presOf" srcId="{4647A21E-1504-4730-A623-FF896329CFF4}" destId="{D51EEAC6-EA72-47D9-B9E9-19B6BD641489}" srcOrd="0" destOrd="0" presId="urn:microsoft.com/office/officeart/2005/8/layout/orgChart1"/>
    <dgm:cxn modelId="{1645511B-2D96-4BF4-BD93-5408AC9E32DD}" type="presOf" srcId="{ADF194A4-EF75-4F7A-AC1A-3F3EA12E00CC}" destId="{7DE61565-6731-4DE9-A272-BA9AD9563B3E}" srcOrd="0" destOrd="0" presId="urn:microsoft.com/office/officeart/2005/8/layout/orgChart1"/>
    <dgm:cxn modelId="{E759A322-D2E7-4C48-987B-F1E6C8D6592F}" type="presOf" srcId="{FDC8193A-9327-450B-A9A1-B273F0172D81}" destId="{2F2EA3AE-8100-49E5-99EC-B23CFB1FDE79}" srcOrd="1" destOrd="0" presId="urn:microsoft.com/office/officeart/2005/8/layout/orgChart1"/>
    <dgm:cxn modelId="{0C498426-0794-49AF-B104-923E5EB5CCBE}" type="presOf" srcId="{2FA6B9E7-0CE8-4546-864E-F3B4EC27C277}" destId="{02B18DD0-30F9-4816-A361-2A51209E2F95}" srcOrd="0" destOrd="0" presId="urn:microsoft.com/office/officeart/2005/8/layout/orgChart1"/>
    <dgm:cxn modelId="{3B379730-7FD3-4708-A67F-5B948DBEB830}" srcId="{91408F60-7C1E-49D7-99A9-18A4F4BB3537}" destId="{BA42BE2F-CDD5-437C-90A8-36DC06834101}" srcOrd="1" destOrd="0" parTransId="{52852AAC-458C-462B-BE16-00F44BC67585}" sibTransId="{B6F5CEB3-251E-44E9-BF9E-ED5E06A2EF90}"/>
    <dgm:cxn modelId="{A4FBD731-510D-43CD-A2BA-69146CFA0D55}" srcId="{B5C1BACF-E344-4908-91A4-4E917134EEC1}" destId="{64AA229F-2064-45E7-9634-7AC1424F2850}" srcOrd="4" destOrd="0" parTransId="{7139E8C8-8DDC-4614-887E-A3F87A4D520E}" sibTransId="{92CE42E9-EE5D-45F5-AB03-8A03EAA25293}"/>
    <dgm:cxn modelId="{D68E4833-8C12-4DE3-A892-CDCBF31F897E}" srcId="{37D2E7D8-CCCA-4ECE-BEC0-CC79FCB3AC57}" destId="{F3C828EF-52DB-48F8-B5DE-4CE28184100A}" srcOrd="4" destOrd="0" parTransId="{164A2D93-BEB7-4470-BDEC-369B0030CE5E}" sibTransId="{13EAED97-A6C7-4556-AD3E-63A5763F9218}"/>
    <dgm:cxn modelId="{6D495134-BEEE-4164-AE16-DED601FB4C50}" type="presOf" srcId="{4338691E-C274-4F9B-B176-F1C806C7B2CE}" destId="{20623E19-A4DA-44D5-80C6-0E075456D1A5}" srcOrd="0" destOrd="0" presId="urn:microsoft.com/office/officeart/2005/8/layout/orgChart1"/>
    <dgm:cxn modelId="{A30D1639-E532-41FF-801C-571F994E83BE}" type="presOf" srcId="{64AA229F-2064-45E7-9634-7AC1424F2850}" destId="{CDE9CC78-41BE-444F-8BFD-059E309F2C65}" srcOrd="0" destOrd="0" presId="urn:microsoft.com/office/officeart/2005/8/layout/orgChart1"/>
    <dgm:cxn modelId="{1C34EB3A-68ED-4197-900D-634FAC77A398}" type="presOf" srcId="{A38C4816-43F2-4FB2-A311-AE2A2129254F}" destId="{053A0434-E3D2-4BF2-A6E0-46735C55A355}" srcOrd="1" destOrd="0" presId="urn:microsoft.com/office/officeart/2005/8/layout/orgChart1"/>
    <dgm:cxn modelId="{38C8433C-2FD5-47B1-B8F1-DD89745056EB}" type="presOf" srcId="{C6A63462-1891-40BD-81C3-A5A8E0D7D702}" destId="{BE80105D-8F47-42C6-9143-91A8609F99A0}" srcOrd="0" destOrd="0" presId="urn:microsoft.com/office/officeart/2005/8/layout/orgChart1"/>
    <dgm:cxn modelId="{79913D40-D5FC-46B5-99C0-272C954A9DC1}" srcId="{03DEF710-A356-41D2-BFA0-73C9AFFE6EAC}" destId="{F69DE119-C989-44CC-BB28-C07C152967A9}" srcOrd="2" destOrd="0" parTransId="{EA841BD3-42C4-48DD-8D7E-E778AA28C755}" sibTransId="{D8E8CAD1-0F86-491D-ABDD-463AAD84FFE0}"/>
    <dgm:cxn modelId="{AB1F085C-D13F-47B8-8B95-DE217A3BE594}" srcId="{B5C1BACF-E344-4908-91A4-4E917134EEC1}" destId="{5CB36DAB-2C9C-4AC7-AAA3-2E0BF9E8AB80}" srcOrd="2" destOrd="0" parTransId="{3AAF532C-1548-4402-B12D-D7EB1F903F26}" sibTransId="{7DAD0505-03F9-4462-AEB0-5CB6B14FAF8B}"/>
    <dgm:cxn modelId="{FB3E5C61-E152-42B3-AB3D-ECFA54478FA6}" type="presOf" srcId="{4647A21E-1504-4730-A623-FF896329CFF4}" destId="{19A6EF55-BC2B-4B9B-9FAF-992DC33CFADC}" srcOrd="1" destOrd="0" presId="urn:microsoft.com/office/officeart/2005/8/layout/orgChart1"/>
    <dgm:cxn modelId="{F3334961-EE4A-4CE5-A9CD-B44E4129F940}" type="presOf" srcId="{E6907EB5-51FA-433B-8E7B-4CCEA4DFD78D}" destId="{7C2FEF7B-62AA-47F1-BA6A-CD19CCD83783}" srcOrd="1" destOrd="0" presId="urn:microsoft.com/office/officeart/2005/8/layout/orgChart1"/>
    <dgm:cxn modelId="{A1F9DB41-AEEB-493E-959F-6AB2F144DB5A}" type="presOf" srcId="{61AA93F9-E813-4E82-B049-4972D6D7677D}" destId="{61595231-5A7E-4239-ABCC-3135F3C2D0D7}" srcOrd="0" destOrd="0" presId="urn:microsoft.com/office/officeart/2005/8/layout/orgChart1"/>
    <dgm:cxn modelId="{36E2F461-18B4-4FF7-8FAB-EDE0F75F7843}" type="presOf" srcId="{BD545BDF-6134-4104-9D0B-3DD24D588FAA}" destId="{8FA1B859-95B3-4533-85AD-7B7271D80BD3}" srcOrd="0" destOrd="0" presId="urn:microsoft.com/office/officeart/2005/8/layout/orgChart1"/>
    <dgm:cxn modelId="{64BEEE62-4A3B-4AD2-B97E-136BAD3485F6}" type="presOf" srcId="{87DA0C9C-3AEF-430F-9B6E-58B6C2D9856A}" destId="{0DF3DDE2-8D38-42AA-85EB-A644FBDC7C5D}" srcOrd="0" destOrd="0" presId="urn:microsoft.com/office/officeart/2005/8/layout/orgChart1"/>
    <dgm:cxn modelId="{39072963-2A56-4A10-87E5-7F111D7C81D3}" type="presOf" srcId="{82871562-F86D-4BBC-A7E6-891FFFB9453E}" destId="{D0602521-7216-4B83-AECF-FDE13658D3BB}" srcOrd="0" destOrd="0" presId="urn:microsoft.com/office/officeart/2005/8/layout/orgChart1"/>
    <dgm:cxn modelId="{616C9B43-E2E3-4157-86F8-8CEAE56B50FE}" type="presOf" srcId="{F05F6BB5-E443-485B-AF50-27DEDCF035EF}" destId="{70CD7739-DCFE-47E0-B15A-528C9552DE4D}" srcOrd="1" destOrd="0" presId="urn:microsoft.com/office/officeart/2005/8/layout/orgChart1"/>
    <dgm:cxn modelId="{80D40E66-012F-42A5-A6E6-25778CEE3B1F}" srcId="{37D2E7D8-CCCA-4ECE-BEC0-CC79FCB3AC57}" destId="{FDC8193A-9327-450B-A9A1-B273F0172D81}" srcOrd="8" destOrd="0" parTransId="{B59EB7B4-E0A6-4D09-AFBA-DC96DC952C63}" sibTransId="{09AC8C4D-9A1F-4335-8C1E-68056BBC606E}"/>
    <dgm:cxn modelId="{AB1D4666-F2AA-4F91-BD3F-85A33F0FC6C2}" srcId="{37D2E7D8-CCCA-4ECE-BEC0-CC79FCB3AC57}" destId="{863B4BD9-6932-44CB-9929-F276806C40C6}" srcOrd="7" destOrd="0" parTransId="{F267D698-8501-48B1-8BD3-E445E9DDEB2F}" sibTransId="{58384755-4955-40A5-9322-B2D6F2D06637}"/>
    <dgm:cxn modelId="{051B3667-908F-487B-9F27-5F5E8C0E4582}" type="presOf" srcId="{4F530D8D-4CF3-46FA-8C75-637AA4407B90}" destId="{1A9BBAE5-9663-4663-AB1B-96D2370A5D84}" srcOrd="1" destOrd="0" presId="urn:microsoft.com/office/officeart/2005/8/layout/orgChart1"/>
    <dgm:cxn modelId="{E6B23248-04F8-48EF-81F5-DB1F3028AA24}" type="presOf" srcId="{3657BF78-249C-4884-9479-4CA7DA9D2270}" destId="{CCA8F0D8-806C-4755-B5F9-2CC8F1F4EE0A}" srcOrd="1" destOrd="0" presId="urn:microsoft.com/office/officeart/2005/8/layout/orgChart1"/>
    <dgm:cxn modelId="{EC436A48-0B15-4E4B-96C7-7E74CDBACEC1}" type="presOf" srcId="{B5C1BACF-E344-4908-91A4-4E917134EEC1}" destId="{9AB7A02C-9F16-4FB5-93FF-A966992AEFCC}" srcOrd="1" destOrd="0" presId="urn:microsoft.com/office/officeart/2005/8/layout/orgChart1"/>
    <dgm:cxn modelId="{3EC00F69-4E81-4351-AF03-2F392F276B60}" srcId="{37D2E7D8-CCCA-4ECE-BEC0-CC79FCB3AC57}" destId="{2FA6B9E7-0CE8-4546-864E-F3B4EC27C277}" srcOrd="0" destOrd="0" parTransId="{ADF194A4-EF75-4F7A-AC1A-3F3EA12E00CC}" sibTransId="{B00EA3D1-74F5-4FAE-913E-2878974D70CF}"/>
    <dgm:cxn modelId="{E10D9069-9BDA-4DEB-8895-94739F659F9A}" type="presOf" srcId="{164A2D93-BEB7-4470-BDEC-369B0030CE5E}" destId="{FD12E0C9-3B9C-4F9E-8BF8-8E12F20EEBF4}" srcOrd="0" destOrd="0" presId="urn:microsoft.com/office/officeart/2005/8/layout/orgChart1"/>
    <dgm:cxn modelId="{946CAA6B-871D-465D-9D7A-62DFDC65A63E}" type="presOf" srcId="{F69DE119-C989-44CC-BB28-C07C152967A9}" destId="{E43E27F8-5D81-4A2D-A0B7-17711D50D231}" srcOrd="1" destOrd="0" presId="urn:microsoft.com/office/officeart/2005/8/layout/orgChart1"/>
    <dgm:cxn modelId="{93F64A6C-E30F-46AE-8C9B-46D578B66AE7}" type="presOf" srcId="{099884A4-F783-482C-9C7C-E2CA9381189D}" destId="{789583C3-8B75-4F02-B48D-22F46ECA4276}" srcOrd="1" destOrd="0" presId="urn:microsoft.com/office/officeart/2005/8/layout/orgChart1"/>
    <dgm:cxn modelId="{5192106D-4ED6-4462-A21E-5F84428DA12F}" srcId="{91408F60-7C1E-49D7-99A9-18A4F4BB3537}" destId="{B5C1BACF-E344-4908-91A4-4E917134EEC1}" srcOrd="3" destOrd="0" parTransId="{17BE0C38-2C82-4E2C-AAAB-CE123D6FB27A}" sibTransId="{F169F8C1-4B62-451E-8AE0-3B80534D3825}"/>
    <dgm:cxn modelId="{ADE8DF4D-1347-45A3-91EB-A9EEB297698B}" type="presOf" srcId="{8A687494-556D-4616-B8E6-0E0AECB5C275}" destId="{02BB62EA-30ED-4F1B-9B2C-AA5FC2EF139C}" srcOrd="0" destOrd="0" presId="urn:microsoft.com/office/officeart/2005/8/layout/orgChart1"/>
    <dgm:cxn modelId="{94C8C54E-AF50-4E4F-B717-C84C3265ED85}" type="presOf" srcId="{F3C828EF-52DB-48F8-B5DE-4CE28184100A}" destId="{E92C5278-37AB-449F-8CB1-12161FEAFAED}" srcOrd="1" destOrd="0" presId="urn:microsoft.com/office/officeart/2005/8/layout/orgChart1"/>
    <dgm:cxn modelId="{963B444F-F830-4324-A57B-30E67BF9E3DF}" type="presOf" srcId="{3F71808A-06C7-4B63-A050-7AC851D86638}" destId="{C735049A-13A2-42C1-AA16-914D2E0E7C8F}" srcOrd="0" destOrd="0" presId="urn:microsoft.com/office/officeart/2005/8/layout/orgChart1"/>
    <dgm:cxn modelId="{2037B44F-F1F6-44F0-9933-5473E514B112}" type="presOf" srcId="{F28FF302-1C4E-495C-AE5E-9519CDB6EA1A}" destId="{1629932D-92B1-4B55-BF5D-8269AEBC12B3}" srcOrd="0" destOrd="0" presId="urn:microsoft.com/office/officeart/2005/8/layout/orgChart1"/>
    <dgm:cxn modelId="{40EDC14F-7539-44B5-913E-624B14C9F0B8}" type="presOf" srcId="{03DEF710-A356-41D2-BFA0-73C9AFFE6EAC}" destId="{069E5495-86D6-41A6-ADC4-18F3DFFF20A7}" srcOrd="1" destOrd="0" presId="urn:microsoft.com/office/officeart/2005/8/layout/orgChart1"/>
    <dgm:cxn modelId="{0F361550-D2C0-46FF-819F-BD499F046B5C}" type="presOf" srcId="{5AD6BC4C-5675-47E5-AE22-FF2FE8BE7E6F}" destId="{AC3E5D26-8FCE-4F01-A1CF-E2DA137D8B23}" srcOrd="0" destOrd="0" presId="urn:microsoft.com/office/officeart/2005/8/layout/orgChart1"/>
    <dgm:cxn modelId="{12CABB70-557F-4BD6-A057-3A381DA932C1}" type="presOf" srcId="{2F165748-C60D-498B-90AF-4D9968093674}" destId="{3520504E-915E-4579-AC63-1FF48A2112FD}" srcOrd="0" destOrd="0" presId="urn:microsoft.com/office/officeart/2005/8/layout/orgChart1"/>
    <dgm:cxn modelId="{EABA2E51-46F8-4E1C-BD3F-914A4A1C8663}" type="presOf" srcId="{3AAF532C-1548-4402-B12D-D7EB1F903F26}" destId="{7A9A5969-A828-43E3-A191-79FAF2CB8285}" srcOrd="0" destOrd="0" presId="urn:microsoft.com/office/officeart/2005/8/layout/orgChart1"/>
    <dgm:cxn modelId="{6C76C451-8DBF-49F8-A95C-5FA4F7E35DAE}" type="presOf" srcId="{09DF834D-D01E-464F-8217-2ECB06637CFD}" destId="{057C86A7-3151-46C3-ACA4-2E985D22CA39}" srcOrd="0" destOrd="0" presId="urn:microsoft.com/office/officeart/2005/8/layout/orgChart1"/>
    <dgm:cxn modelId="{38E9F853-5984-4102-884F-7BA0FDC338B7}" type="presOf" srcId="{AE1E0C25-8CB6-4077-85B7-A21185BCDA51}" destId="{E63292A7-EB63-4B38-A4DA-8CA2E1BD835A}" srcOrd="1" destOrd="0" presId="urn:microsoft.com/office/officeart/2005/8/layout/orgChart1"/>
    <dgm:cxn modelId="{CDFBB156-122D-4128-B947-37BDF1ECB79D}" srcId="{37D2E7D8-CCCA-4ECE-BEC0-CC79FCB3AC57}" destId="{F05F6BB5-E443-485B-AF50-27DEDCF035EF}" srcOrd="5" destOrd="0" parTransId="{09DF834D-D01E-464F-8217-2ECB06637CFD}" sibTransId="{113AB7AE-250A-4C68-A3DF-16F9D0B8B65B}"/>
    <dgm:cxn modelId="{45777D77-DA82-46C8-B00E-6479B00175EC}" srcId="{B5C1BACF-E344-4908-91A4-4E917134EEC1}" destId="{8199E873-7817-4720-922F-0B4ADE216452}" srcOrd="1" destOrd="0" parTransId="{08447E4F-0B1C-449D-9E95-8CA2AF66AF8D}" sibTransId="{7BAD16DF-4DCE-41CA-BF20-6AE0E994B1D5}"/>
    <dgm:cxn modelId="{D219AC79-0DF9-4B6E-B05A-6C2371616E91}" srcId="{03DEF710-A356-41D2-BFA0-73C9AFFE6EAC}" destId="{20A8ABC0-AE15-477D-A017-6FE86AD23522}" srcOrd="0" destOrd="0" parTransId="{2F165748-C60D-498B-90AF-4D9968093674}" sibTransId="{5BDFC383-5ADB-4311-BCDC-DF0730025E07}"/>
    <dgm:cxn modelId="{5D193A5A-750B-4DF1-8616-8DA3DEF2771C}" type="presOf" srcId="{4F530D8D-4CF3-46FA-8C75-637AA4407B90}" destId="{891AA55E-BBC1-4096-890B-880338EAED8A}" srcOrd="0" destOrd="0" presId="urn:microsoft.com/office/officeart/2005/8/layout/orgChart1"/>
    <dgm:cxn modelId="{DCE48F5A-EF2C-4108-BDA1-3B7BAF1A4559}" type="presOf" srcId="{EA841BD3-42C4-48DD-8D7E-E778AA28C755}" destId="{A964A88B-4E36-49B1-A729-F3DAF6572BD1}" srcOrd="0" destOrd="0" presId="urn:microsoft.com/office/officeart/2005/8/layout/orgChart1"/>
    <dgm:cxn modelId="{30A05B80-FFB0-4CFE-91C0-6B5559822A22}" type="presOf" srcId="{37D2E7D8-CCCA-4ECE-BEC0-CC79FCB3AC57}" destId="{9123E996-350C-42DA-A77C-7BD755210CB9}" srcOrd="0" destOrd="0" presId="urn:microsoft.com/office/officeart/2005/8/layout/orgChart1"/>
    <dgm:cxn modelId="{FC3D6482-9FAE-46FF-A2EE-E03EF98D37B2}" type="presOf" srcId="{7F4566F4-0490-402F-AFA5-1111CE96F995}" destId="{4DC10748-27DE-4EA9-9129-6909695F55CA}" srcOrd="0" destOrd="0" presId="urn:microsoft.com/office/officeart/2005/8/layout/orgChart1"/>
    <dgm:cxn modelId="{0F971E83-F6CB-46E3-AA10-18F753AA9921}" type="presOf" srcId="{3657BF78-249C-4884-9479-4CA7DA9D2270}" destId="{67F546E4-C22B-4AA6-B02C-79E7F97CAE80}" srcOrd="0" destOrd="0" presId="urn:microsoft.com/office/officeart/2005/8/layout/orgChart1"/>
    <dgm:cxn modelId="{FEF53A84-5536-456D-B214-DF741D4A080E}" type="presOf" srcId="{FDC8193A-9327-450B-A9A1-B273F0172D81}" destId="{AE96B508-D896-4BAD-8391-44B648C9AB75}" srcOrd="0" destOrd="0" presId="urn:microsoft.com/office/officeart/2005/8/layout/orgChart1"/>
    <dgm:cxn modelId="{BE3FB684-A478-48E7-9A11-EF97CC34CB24}" srcId="{F28FF302-1C4E-495C-AE5E-9519CDB6EA1A}" destId="{91408F60-7C1E-49D7-99A9-18A4F4BB3537}" srcOrd="3" destOrd="0" parTransId="{1081C0B1-C95B-4AEA-87DF-D9F16EA05AC6}" sibTransId="{06842225-297C-4D7A-B2B1-7316CC201F6D}"/>
    <dgm:cxn modelId="{3BA28A85-D0BF-40A7-8C49-4F78256292F0}" srcId="{B5C1BACF-E344-4908-91A4-4E917134EEC1}" destId="{AE1E0C25-8CB6-4077-85B7-A21185BCDA51}" srcOrd="0" destOrd="0" parTransId="{04EEB3A8-35C6-49A2-897F-9EF0702E29C6}" sibTransId="{D085D6C6-AEBA-4595-873F-09B848559325}"/>
    <dgm:cxn modelId="{AF770187-ACC2-42D8-AD90-E4793FBB0ACD}" srcId="{B5C1BACF-E344-4908-91A4-4E917134EEC1}" destId="{7F4566F4-0490-402F-AFA5-1111CE96F995}" srcOrd="3" destOrd="0" parTransId="{5AD6BC4C-5675-47E5-AE22-FF2FE8BE7E6F}" sibTransId="{CAE1AA5B-C921-4EE4-89B0-C1301515E1E7}"/>
    <dgm:cxn modelId="{109A3387-746A-4017-8294-4F4C0D26A54D}" srcId="{91408F60-7C1E-49D7-99A9-18A4F4BB3537}" destId="{61AA93F9-E813-4E82-B049-4972D6D7677D}" srcOrd="0" destOrd="0" parTransId="{CCF66EB0-7EA9-4269-B3CE-F42E8B3D94DF}" sibTransId="{2A14DDD6-80CD-4C61-BD63-43FE1BCC3C6E}"/>
    <dgm:cxn modelId="{D63A2E8A-0632-44FC-8F66-C2AA00444515}" type="presOf" srcId="{B5C1BACF-E344-4908-91A4-4E917134EEC1}" destId="{21170EB6-A292-4CA4-B0C8-B8038ACEB76A}" srcOrd="0" destOrd="0" presId="urn:microsoft.com/office/officeart/2005/8/layout/orgChart1"/>
    <dgm:cxn modelId="{AFEDD18A-F590-4A6B-8F07-34D1F1B919B8}" srcId="{B5C1BACF-E344-4908-91A4-4E917134EEC1}" destId="{3657BF78-249C-4884-9479-4CA7DA9D2270}" srcOrd="5" destOrd="0" parTransId="{B12153EA-4F9B-42C8-AA29-0FEE3666F6E6}" sibTransId="{C15C881B-2E76-458E-89C9-808E78E23E5C}"/>
    <dgm:cxn modelId="{33EFA18B-BBB2-4A41-B4EC-FFBBF7FA63EE}" srcId="{37D2E7D8-CCCA-4ECE-BEC0-CC79FCB3AC57}" destId="{4647A21E-1504-4730-A623-FF896329CFF4}" srcOrd="6" destOrd="0" parTransId="{8A687494-556D-4616-B8E6-0E0AECB5C275}" sibTransId="{A30859AB-9A7F-478A-A599-099F0BDE2831}"/>
    <dgm:cxn modelId="{1090BA8B-59CE-42C1-96A3-1C1E4BE4E4D2}" type="presOf" srcId="{BA42BE2F-CDD5-437C-90A8-36DC06834101}" destId="{62D0222E-29B6-4A23-9DC3-8947D1477D05}" srcOrd="1" destOrd="0" presId="urn:microsoft.com/office/officeart/2005/8/layout/orgChart1"/>
    <dgm:cxn modelId="{F2C38A8C-FD59-4400-BD84-A36341E7B9E2}" srcId="{4338691E-C274-4F9B-B176-F1C806C7B2CE}" destId="{F28FF302-1C4E-495C-AE5E-9519CDB6EA1A}" srcOrd="0" destOrd="0" parTransId="{C8283D47-7321-4A7B-9761-17B12D4EB438}" sibTransId="{06B9777F-DF79-41E5-AA78-76CC6C489748}"/>
    <dgm:cxn modelId="{D47EB18C-9E69-4847-B487-9E9708951FCA}" srcId="{BA42BE2F-CDD5-437C-90A8-36DC06834101}" destId="{4F530D8D-4CF3-46FA-8C75-637AA4407B90}" srcOrd="0" destOrd="0" parTransId="{87DA0C9C-3AEF-430F-9B6E-58B6C2D9856A}" sibTransId="{6A462BEF-D5F1-49F1-B9E0-A9D525E35A94}"/>
    <dgm:cxn modelId="{3B095890-823E-4A6C-A487-6486DA7970D8}" type="presOf" srcId="{1081C0B1-C95B-4AEA-87DF-D9F16EA05AC6}" destId="{CF174897-768D-440C-B8F4-3676834E6CF6}" srcOrd="0" destOrd="0" presId="urn:microsoft.com/office/officeart/2005/8/layout/orgChart1"/>
    <dgm:cxn modelId="{48AD1691-B66D-40C1-8440-3D7C92F69C5D}" type="presOf" srcId="{31CFC63F-E97A-499F-BAA1-871A32BF006B}" destId="{6BA0448F-D686-4985-A677-8D7E2D20CEDF}" srcOrd="0" destOrd="0" presId="urn:microsoft.com/office/officeart/2005/8/layout/orgChart1"/>
    <dgm:cxn modelId="{36B32291-99E0-44D9-8659-F22AF969B639}" srcId="{F28FF302-1C4E-495C-AE5E-9519CDB6EA1A}" destId="{37D2E7D8-CCCA-4ECE-BEC0-CC79FCB3AC57}" srcOrd="2" destOrd="0" parTransId="{7F51A9F3-67FE-4664-A027-0B2745F0CA05}" sibTransId="{10EAD98D-6D08-49F6-8741-2E501ADC1403}"/>
    <dgm:cxn modelId="{9E3A9792-C986-4319-BABE-8781F13EE143}" type="presOf" srcId="{985546BB-A7D3-4823-AA6F-2FE5A5F330C8}" destId="{2D166884-F904-48CB-A4A4-7174BB655B89}" srcOrd="0" destOrd="0" presId="urn:microsoft.com/office/officeart/2005/8/layout/orgChart1"/>
    <dgm:cxn modelId="{73E4ED92-AA24-4BAF-B4F2-89338D3CA38B}" type="presOf" srcId="{8199E873-7817-4720-922F-0B4ADE216452}" destId="{A25222ED-4BCA-4278-8D43-67F4F9ED1ED0}" srcOrd="1" destOrd="0" presId="urn:microsoft.com/office/officeart/2005/8/layout/orgChart1"/>
    <dgm:cxn modelId="{DB967693-F108-42DA-84BA-BBEB6C4866E5}" srcId="{37D2E7D8-CCCA-4ECE-BEC0-CC79FCB3AC57}" destId="{099884A4-F783-482C-9C7C-E2CA9381189D}" srcOrd="1" destOrd="0" parTransId="{985546BB-A7D3-4823-AA6F-2FE5A5F330C8}" sibTransId="{FC6C4E50-D2FF-42FA-AEB7-0DFF4191FAF8}"/>
    <dgm:cxn modelId="{8923FB93-087B-405B-9DAC-FCD5AED80CF3}" type="presOf" srcId="{52852AAC-458C-462B-BE16-00F44BC67585}" destId="{83C4195D-FFDC-4E8B-881E-6F709DCDDFC0}" srcOrd="0" destOrd="0" presId="urn:microsoft.com/office/officeart/2005/8/layout/orgChart1"/>
    <dgm:cxn modelId="{066F2499-2A7C-4715-AF3E-3C64BD8C899B}" type="presOf" srcId="{37D2E7D8-CCCA-4ECE-BEC0-CC79FCB3AC57}" destId="{BC9A27FB-4A9D-424D-A684-EA4A8F82B3E3}" srcOrd="1" destOrd="0" presId="urn:microsoft.com/office/officeart/2005/8/layout/orgChart1"/>
    <dgm:cxn modelId="{3BB88B9A-695C-427D-BD80-72BE648B1834}" type="presOf" srcId="{91408F60-7C1E-49D7-99A9-18A4F4BB3537}" destId="{99E9A882-CF93-412C-9295-BF6513577282}" srcOrd="1" destOrd="0" presId="urn:microsoft.com/office/officeart/2005/8/layout/orgChart1"/>
    <dgm:cxn modelId="{6336939C-AA28-4BC2-9628-450D1E257E1B}" type="presOf" srcId="{B3C19B9A-15AD-497A-BE59-F99DF7091C94}" destId="{0A55014F-3CF9-4E34-9884-BB9080DDB20B}" srcOrd="0" destOrd="0" presId="urn:microsoft.com/office/officeart/2005/8/layout/orgChart1"/>
    <dgm:cxn modelId="{D2A94CA0-6EBF-4650-B914-2D8AE5BFDBEA}" srcId="{37D2E7D8-CCCA-4ECE-BEC0-CC79FCB3AC57}" destId="{77F8817C-8B02-468A-96EF-CA77E1A37328}" srcOrd="3" destOrd="0" parTransId="{31CFC63F-E97A-499F-BAA1-871A32BF006B}" sibTransId="{168B3159-18EA-422C-B4D5-C1CF5071984A}"/>
    <dgm:cxn modelId="{AF4DC8A1-737A-457D-AAD1-279979D086F2}" type="presOf" srcId="{7139E8C8-8DDC-4614-887E-A3F87A4D520E}" destId="{224112EF-AA07-40D3-A459-30E58E509E49}" srcOrd="0" destOrd="0" presId="urn:microsoft.com/office/officeart/2005/8/layout/orgChart1"/>
    <dgm:cxn modelId="{1C1857A5-49DF-4AEA-A6A7-D6BC38962709}" type="presOf" srcId="{B3C19B9A-15AD-497A-BE59-F99DF7091C94}" destId="{0BE8D859-2F02-4B32-9177-536F078B089E}" srcOrd="1" destOrd="0" presId="urn:microsoft.com/office/officeart/2005/8/layout/orgChart1"/>
    <dgm:cxn modelId="{5CC289A6-FF0B-41E9-A253-FF7781C95AA7}" type="presOf" srcId="{20A8ABC0-AE15-477D-A017-6FE86AD23522}" destId="{F1E2B6E4-0A61-4897-9877-A6D9BC03D3CB}" srcOrd="1" destOrd="0" presId="urn:microsoft.com/office/officeart/2005/8/layout/orgChart1"/>
    <dgm:cxn modelId="{A7AE98A6-F291-4459-B98A-DA5FDEF8E0B5}" type="presOf" srcId="{91408F60-7C1E-49D7-99A9-18A4F4BB3537}" destId="{853CED64-EE51-4682-BC3A-9EE3D3715668}" srcOrd="0" destOrd="0" presId="urn:microsoft.com/office/officeart/2005/8/layout/orgChart1"/>
    <dgm:cxn modelId="{F6EB24A8-60D1-4211-9842-57ADECC39EEC}" type="presOf" srcId="{2FA6B9E7-0CE8-4546-864E-F3B4EC27C277}" destId="{5F5F15A6-B5DD-4E90-9E1F-18D7B70462F3}" srcOrd="1" destOrd="0" presId="urn:microsoft.com/office/officeart/2005/8/layout/orgChart1"/>
    <dgm:cxn modelId="{2EDE47AA-A0A6-488A-B04B-993F639F6CC5}" type="presOf" srcId="{3F71808A-06C7-4B63-A050-7AC851D86638}" destId="{4963773D-1D01-4638-B7FB-181B3EC83B44}" srcOrd="1" destOrd="0" presId="urn:microsoft.com/office/officeart/2005/8/layout/orgChart1"/>
    <dgm:cxn modelId="{B6A80CB6-BBD7-4AB1-9864-834D5D87FBBC}" type="presOf" srcId="{AE1E0C25-8CB6-4077-85B7-A21185BCDA51}" destId="{5C991332-3CDD-470E-A640-DC0C001C82D7}" srcOrd="0" destOrd="0" presId="urn:microsoft.com/office/officeart/2005/8/layout/orgChart1"/>
    <dgm:cxn modelId="{C2A37FB6-B744-4DCA-AA0A-BC9C4725E9DF}" type="presOf" srcId="{5CB36DAB-2C9C-4AC7-AAA3-2E0BF9E8AB80}" destId="{DC5CC169-9204-4DF4-AB12-EA0717EC9CB4}" srcOrd="1" destOrd="0" presId="urn:microsoft.com/office/officeart/2005/8/layout/orgChart1"/>
    <dgm:cxn modelId="{856382B7-9AA1-4A93-A759-BFE6A350ED00}" type="presOf" srcId="{08447E4F-0B1C-449D-9E95-8CA2AF66AF8D}" destId="{41739BF6-BFAE-4430-8F0A-87E800314AA4}" srcOrd="0" destOrd="0" presId="urn:microsoft.com/office/officeart/2005/8/layout/orgChart1"/>
    <dgm:cxn modelId="{828DBABA-FFC9-466E-8CD3-4ABC88917C21}" type="presOf" srcId="{F3C828EF-52DB-48F8-B5DE-4CE28184100A}" destId="{0296681D-041F-4BB3-8D3E-5F029A0EC612}" srcOrd="0" destOrd="0" presId="urn:microsoft.com/office/officeart/2005/8/layout/orgChart1"/>
    <dgm:cxn modelId="{F80367BC-63D0-4883-808F-B20B15D78904}" type="presOf" srcId="{61AA93F9-E813-4E82-B049-4972D6D7677D}" destId="{28E8B5CB-6512-413D-BFBC-3648C9DB4F5E}" srcOrd="1" destOrd="0" presId="urn:microsoft.com/office/officeart/2005/8/layout/orgChart1"/>
    <dgm:cxn modelId="{96EE32C4-2501-4CB0-B491-E247D412D8A0}" type="presOf" srcId="{B12153EA-4F9B-42C8-AA29-0FEE3666F6E6}" destId="{43F0914C-36EB-4DB8-9296-5AE65A257FA2}" srcOrd="0" destOrd="0" presId="urn:microsoft.com/office/officeart/2005/8/layout/orgChart1"/>
    <dgm:cxn modelId="{26F104C6-0044-4AA4-B178-518FAA2B9CB5}" type="presOf" srcId="{E3F62736-5EFB-4054-9E1D-9C93FB02C17D}" destId="{D435A6E1-4F40-4F4F-A372-A4122D84416F}" srcOrd="0" destOrd="0" presId="urn:microsoft.com/office/officeart/2005/8/layout/orgChart1"/>
    <dgm:cxn modelId="{CFB3E8CA-3522-429B-A646-CE95DD9D8CB8}" type="presOf" srcId="{03DEF710-A356-41D2-BFA0-73C9AFFE6EAC}" destId="{45968CBA-FDFB-4E65-B9A8-103B46116E11}" srcOrd="0" destOrd="0" presId="urn:microsoft.com/office/officeart/2005/8/layout/orgChart1"/>
    <dgm:cxn modelId="{C1AD05CB-D73B-4F7C-94EC-B74635098758}" type="presOf" srcId="{20A8ABC0-AE15-477D-A017-6FE86AD23522}" destId="{B03DD8FC-FA1A-41CD-A82E-37B3F8E698E0}" srcOrd="0" destOrd="0" presId="urn:microsoft.com/office/officeart/2005/8/layout/orgChart1"/>
    <dgm:cxn modelId="{CA0785CD-7946-4C47-A4DB-FC1E3C3B23AD}" type="presOf" srcId="{CCF66EB0-7EA9-4269-B3CE-F42E8B3D94DF}" destId="{0BA2D0F5-B844-49F2-BCC9-01A7B0F7B017}" srcOrd="0" destOrd="0" presId="urn:microsoft.com/office/officeart/2005/8/layout/orgChart1"/>
    <dgm:cxn modelId="{01B13ED2-E809-40E4-A446-066920675D7B}" type="presOf" srcId="{77F8817C-8B02-468A-96EF-CA77E1A37328}" destId="{1F5A42FA-965C-426F-A334-76AB49708CA2}" srcOrd="0" destOrd="0" presId="urn:microsoft.com/office/officeart/2005/8/layout/orgChart1"/>
    <dgm:cxn modelId="{E55761D2-CFDF-4AB4-B526-FDCCBAB61D9D}" type="presOf" srcId="{BA42BE2F-CDD5-437C-90A8-36DC06834101}" destId="{049D50F5-8955-4C62-B41C-F74A5F96DEC1}" srcOrd="0" destOrd="0" presId="urn:microsoft.com/office/officeart/2005/8/layout/orgChart1"/>
    <dgm:cxn modelId="{4F47BDD9-D35E-48BE-B452-B214E0895F8E}" type="presOf" srcId="{7F4566F4-0490-402F-AFA5-1111CE96F995}" destId="{DA222BB5-F8F7-4D18-8DEA-01AD151654F8}" srcOrd="1" destOrd="0" presId="urn:microsoft.com/office/officeart/2005/8/layout/orgChart1"/>
    <dgm:cxn modelId="{FBB729DE-718E-4DEC-9241-C5D4F4CF463A}" type="presOf" srcId="{099884A4-F783-482C-9C7C-E2CA9381189D}" destId="{7D2DE661-C2C3-41C9-9199-C37774D48F16}" srcOrd="0" destOrd="0" presId="urn:microsoft.com/office/officeart/2005/8/layout/orgChart1"/>
    <dgm:cxn modelId="{EA0D06E2-F0DF-4F73-A766-7F299374F80D}" srcId="{03DEF710-A356-41D2-BFA0-73C9AFFE6EAC}" destId="{B3C19B9A-15AD-497A-BE59-F99DF7091C94}" srcOrd="1" destOrd="0" parTransId="{C6A63462-1891-40BD-81C3-A5A8E0D7D702}" sibTransId="{2377FCE3-9680-4456-8C9F-B9E14CAC9B59}"/>
    <dgm:cxn modelId="{89DFECE2-AF12-422C-9804-A06A666CC719}" type="presOf" srcId="{77F8817C-8B02-468A-96EF-CA77E1A37328}" destId="{CF9C2876-BEF5-42A0-9561-3EA81CEA08FD}" srcOrd="1" destOrd="0" presId="urn:microsoft.com/office/officeart/2005/8/layout/orgChart1"/>
    <dgm:cxn modelId="{8F8FBBE8-FF98-4A40-9F32-28EE8C0A084D}" type="presOf" srcId="{64AA229F-2064-45E7-9634-7AC1424F2850}" destId="{AAE90114-869F-43E7-9049-D47FE2BA9E30}" srcOrd="1" destOrd="0" presId="urn:microsoft.com/office/officeart/2005/8/layout/orgChart1"/>
    <dgm:cxn modelId="{165926E9-098D-443F-A690-CC1441CA7704}" type="presOf" srcId="{8199E873-7817-4720-922F-0B4ADE216452}" destId="{E6D5C789-7B3D-40DE-8400-07C814C00BA4}" srcOrd="0" destOrd="0" presId="urn:microsoft.com/office/officeart/2005/8/layout/orgChart1"/>
    <dgm:cxn modelId="{E5D873EA-5B4B-4B7F-923B-B63F154954E4}" type="presOf" srcId="{7F51A9F3-67FE-4664-A027-0B2745F0CA05}" destId="{1C27A785-414E-4B6D-95A3-123739C1AD56}" srcOrd="0" destOrd="0" presId="urn:microsoft.com/office/officeart/2005/8/layout/orgChart1"/>
    <dgm:cxn modelId="{9D617CEF-C70C-4A1F-A9B6-0AAB997898F1}" type="presOf" srcId="{F267D698-8501-48B1-8BD3-E445E9DDEB2F}" destId="{D7E017AF-4EF2-4D0A-995C-3EC97F0003CE}" srcOrd="0" destOrd="0" presId="urn:microsoft.com/office/officeart/2005/8/layout/orgChart1"/>
    <dgm:cxn modelId="{A75839F0-A01F-4459-B964-0E78039A3BBE}" srcId="{F28FF302-1C4E-495C-AE5E-9519CDB6EA1A}" destId="{E6907EB5-51FA-433B-8E7B-4CCEA4DFD78D}" srcOrd="0" destOrd="0" parTransId="{BD545BDF-6134-4104-9D0B-3DD24D588FAA}" sibTransId="{CE299269-4CF7-4C2D-8AAA-6C3FC41E4CEC}"/>
    <dgm:cxn modelId="{1362E4F3-C149-425D-B53A-50194C5C9736}" type="presOf" srcId="{E6907EB5-51FA-433B-8E7B-4CCEA4DFD78D}" destId="{AE786426-AF2F-4043-9B8F-3F1A82A320AD}" srcOrd="0" destOrd="0" presId="urn:microsoft.com/office/officeart/2005/8/layout/orgChart1"/>
    <dgm:cxn modelId="{4DB569F4-43C7-4D42-9B78-7F83D5F1B03A}" type="presOf" srcId="{04EEB3A8-35C6-49A2-897F-9EF0702E29C6}" destId="{31F61431-C3C0-4723-A77A-B72E1D692BBD}" srcOrd="0" destOrd="0" presId="urn:microsoft.com/office/officeart/2005/8/layout/orgChart1"/>
    <dgm:cxn modelId="{ED2BEDF7-7F81-4D92-BDEE-D9C4D6A898BD}" type="presOf" srcId="{F28FF302-1C4E-495C-AE5E-9519CDB6EA1A}" destId="{BA8E814E-0FDE-4080-8BD2-9C2D24EF4578}" srcOrd="1" destOrd="0" presId="urn:microsoft.com/office/officeart/2005/8/layout/orgChart1"/>
    <dgm:cxn modelId="{E4B1B0FB-918B-485D-B48F-47B542B46AC5}" type="presOf" srcId="{863B4BD9-6932-44CB-9929-F276806C40C6}" destId="{E61790A3-5D63-450C-926A-AC7B53C3C8E6}" srcOrd="0" destOrd="0" presId="urn:microsoft.com/office/officeart/2005/8/layout/orgChart1"/>
    <dgm:cxn modelId="{17DE871A-ABFD-4178-979D-6490B147F930}" type="presParOf" srcId="{20623E19-A4DA-44D5-80C6-0E075456D1A5}" destId="{3850BDF3-B1B6-4A40-A307-8A965915878D}" srcOrd="0" destOrd="0" presId="urn:microsoft.com/office/officeart/2005/8/layout/orgChart1"/>
    <dgm:cxn modelId="{D994BFE0-2B5E-4A9D-A578-B00DC5142B3D}" type="presParOf" srcId="{3850BDF3-B1B6-4A40-A307-8A965915878D}" destId="{93020755-9B06-4092-949D-1B0184738B61}" srcOrd="0" destOrd="0" presId="urn:microsoft.com/office/officeart/2005/8/layout/orgChart1"/>
    <dgm:cxn modelId="{09655AE6-1A25-4C12-99ED-0B3D8A760D03}" type="presParOf" srcId="{93020755-9B06-4092-949D-1B0184738B61}" destId="{1629932D-92B1-4B55-BF5D-8269AEBC12B3}" srcOrd="0" destOrd="0" presId="urn:microsoft.com/office/officeart/2005/8/layout/orgChart1"/>
    <dgm:cxn modelId="{7C8B7C29-10BA-4499-99FE-01E3CF75ED89}" type="presParOf" srcId="{93020755-9B06-4092-949D-1B0184738B61}" destId="{BA8E814E-0FDE-4080-8BD2-9C2D24EF4578}" srcOrd="1" destOrd="0" presId="urn:microsoft.com/office/officeart/2005/8/layout/orgChart1"/>
    <dgm:cxn modelId="{5692B08B-326D-4A87-9971-0305A1347445}" type="presParOf" srcId="{3850BDF3-B1B6-4A40-A307-8A965915878D}" destId="{B66B2DB9-E38A-48F7-AA05-5817B6094856}" srcOrd="1" destOrd="0" presId="urn:microsoft.com/office/officeart/2005/8/layout/orgChart1"/>
    <dgm:cxn modelId="{E4C64EAE-2AB8-404F-ADCB-FB73479864E9}" type="presParOf" srcId="{B66B2DB9-E38A-48F7-AA05-5817B6094856}" destId="{1C27A785-414E-4B6D-95A3-123739C1AD56}" srcOrd="0" destOrd="0" presId="urn:microsoft.com/office/officeart/2005/8/layout/orgChart1"/>
    <dgm:cxn modelId="{4EF4499B-A47C-447C-BD6A-D2A76A65C960}" type="presParOf" srcId="{B66B2DB9-E38A-48F7-AA05-5817B6094856}" destId="{6DA490F1-D07E-418A-98D0-274EBD86DF5E}" srcOrd="1" destOrd="0" presId="urn:microsoft.com/office/officeart/2005/8/layout/orgChart1"/>
    <dgm:cxn modelId="{04EA50C9-E46D-4F73-BEC0-1E74C66FB768}" type="presParOf" srcId="{6DA490F1-D07E-418A-98D0-274EBD86DF5E}" destId="{23776698-8E3F-4EB9-81D7-5F33723013B2}" srcOrd="0" destOrd="0" presId="urn:microsoft.com/office/officeart/2005/8/layout/orgChart1"/>
    <dgm:cxn modelId="{F904F682-3FD1-4431-B4E7-728DBD977CDF}" type="presParOf" srcId="{23776698-8E3F-4EB9-81D7-5F33723013B2}" destId="{9123E996-350C-42DA-A77C-7BD755210CB9}" srcOrd="0" destOrd="0" presId="urn:microsoft.com/office/officeart/2005/8/layout/orgChart1"/>
    <dgm:cxn modelId="{674325C9-8613-4197-A926-0FE4FE5D0E14}" type="presParOf" srcId="{23776698-8E3F-4EB9-81D7-5F33723013B2}" destId="{BC9A27FB-4A9D-424D-A684-EA4A8F82B3E3}" srcOrd="1" destOrd="0" presId="urn:microsoft.com/office/officeart/2005/8/layout/orgChart1"/>
    <dgm:cxn modelId="{DE624F06-B38C-45B9-866A-0867EB2642BB}" type="presParOf" srcId="{6DA490F1-D07E-418A-98D0-274EBD86DF5E}" destId="{7A435535-CBB2-4F5D-900A-043710A7EE53}" srcOrd="1" destOrd="0" presId="urn:microsoft.com/office/officeart/2005/8/layout/orgChart1"/>
    <dgm:cxn modelId="{A04EED5C-3DE6-4458-B79D-316DCB1BDD43}" type="presParOf" srcId="{7A435535-CBB2-4F5D-900A-043710A7EE53}" destId="{7DE61565-6731-4DE9-A272-BA9AD9563B3E}" srcOrd="0" destOrd="0" presId="urn:microsoft.com/office/officeart/2005/8/layout/orgChart1"/>
    <dgm:cxn modelId="{4915329A-19F2-4ABB-9703-590CEB91DEE6}" type="presParOf" srcId="{7A435535-CBB2-4F5D-900A-043710A7EE53}" destId="{2C0B756A-9027-403D-AB5B-0B5C43417355}" srcOrd="1" destOrd="0" presId="urn:microsoft.com/office/officeart/2005/8/layout/orgChart1"/>
    <dgm:cxn modelId="{B99D6E5D-81E5-435D-989E-37DF44416A5E}" type="presParOf" srcId="{2C0B756A-9027-403D-AB5B-0B5C43417355}" destId="{B4B45628-E3AC-4CC9-86BD-2DF0D96AB6B6}" srcOrd="0" destOrd="0" presId="urn:microsoft.com/office/officeart/2005/8/layout/orgChart1"/>
    <dgm:cxn modelId="{409BBDF7-1593-4022-A350-65EF84CE2FDE}" type="presParOf" srcId="{B4B45628-E3AC-4CC9-86BD-2DF0D96AB6B6}" destId="{02B18DD0-30F9-4816-A361-2A51209E2F95}" srcOrd="0" destOrd="0" presId="urn:microsoft.com/office/officeart/2005/8/layout/orgChart1"/>
    <dgm:cxn modelId="{6F856705-346B-4EE6-B335-59C4842C91E1}" type="presParOf" srcId="{B4B45628-E3AC-4CC9-86BD-2DF0D96AB6B6}" destId="{5F5F15A6-B5DD-4E90-9E1F-18D7B70462F3}" srcOrd="1" destOrd="0" presId="urn:microsoft.com/office/officeart/2005/8/layout/orgChart1"/>
    <dgm:cxn modelId="{58689E1E-4447-463F-9CC5-72D6F3546B7F}" type="presParOf" srcId="{2C0B756A-9027-403D-AB5B-0B5C43417355}" destId="{2BF2D584-927F-4F98-9E7F-93B570272042}" srcOrd="1" destOrd="0" presId="urn:microsoft.com/office/officeart/2005/8/layout/orgChart1"/>
    <dgm:cxn modelId="{DD2B25F5-6A61-418A-8B15-3F1C177018C1}" type="presParOf" srcId="{2C0B756A-9027-403D-AB5B-0B5C43417355}" destId="{75431BD4-99ED-4AAC-8791-EDA065A49CE9}" srcOrd="2" destOrd="0" presId="urn:microsoft.com/office/officeart/2005/8/layout/orgChart1"/>
    <dgm:cxn modelId="{D63DBF13-E934-4B70-BACB-01365F57D70F}" type="presParOf" srcId="{7A435535-CBB2-4F5D-900A-043710A7EE53}" destId="{2D166884-F904-48CB-A4A4-7174BB655B89}" srcOrd="2" destOrd="0" presId="urn:microsoft.com/office/officeart/2005/8/layout/orgChart1"/>
    <dgm:cxn modelId="{0E295072-9FD9-4FAC-8015-4DFD5624BA6F}" type="presParOf" srcId="{7A435535-CBB2-4F5D-900A-043710A7EE53}" destId="{574A8BD9-A294-417E-8A3B-AB136E9DDFAB}" srcOrd="3" destOrd="0" presId="urn:microsoft.com/office/officeart/2005/8/layout/orgChart1"/>
    <dgm:cxn modelId="{CFE2CA02-C379-492D-9536-0BA88E70EF44}" type="presParOf" srcId="{574A8BD9-A294-417E-8A3B-AB136E9DDFAB}" destId="{22603854-2979-4529-96D2-7C18F2D1C241}" srcOrd="0" destOrd="0" presId="urn:microsoft.com/office/officeart/2005/8/layout/orgChart1"/>
    <dgm:cxn modelId="{12D934AD-9068-40F5-B67E-52C16021BF0F}" type="presParOf" srcId="{22603854-2979-4529-96D2-7C18F2D1C241}" destId="{7D2DE661-C2C3-41C9-9199-C37774D48F16}" srcOrd="0" destOrd="0" presId="urn:microsoft.com/office/officeart/2005/8/layout/orgChart1"/>
    <dgm:cxn modelId="{87B1891A-CF38-4E7F-ADA4-A9BD0F654A93}" type="presParOf" srcId="{22603854-2979-4529-96D2-7C18F2D1C241}" destId="{789583C3-8B75-4F02-B48D-22F46ECA4276}" srcOrd="1" destOrd="0" presId="urn:microsoft.com/office/officeart/2005/8/layout/orgChart1"/>
    <dgm:cxn modelId="{6B7A1F38-1DF6-42A4-8E8B-F57FD7905303}" type="presParOf" srcId="{574A8BD9-A294-417E-8A3B-AB136E9DDFAB}" destId="{2FB3F25D-6CB0-46F5-A00C-BFEEE95C61D7}" srcOrd="1" destOrd="0" presId="urn:microsoft.com/office/officeart/2005/8/layout/orgChart1"/>
    <dgm:cxn modelId="{BEFC7925-6BE5-4571-AB63-EF6434B6B5D1}" type="presParOf" srcId="{574A8BD9-A294-417E-8A3B-AB136E9DDFAB}" destId="{03B92596-442F-4E3F-ACBE-FC36F0F7242A}" srcOrd="2" destOrd="0" presId="urn:microsoft.com/office/officeart/2005/8/layout/orgChart1"/>
    <dgm:cxn modelId="{7A5861B3-F931-416C-A808-00BB63389253}" type="presParOf" srcId="{7A435535-CBB2-4F5D-900A-043710A7EE53}" destId="{126ED5DC-C05A-45C0-B167-B4005CEF1EBD}" srcOrd="4" destOrd="0" presId="urn:microsoft.com/office/officeart/2005/8/layout/orgChart1"/>
    <dgm:cxn modelId="{BF0CD61E-08B8-48C7-BB27-C846853EE58D}" type="presParOf" srcId="{7A435535-CBB2-4F5D-900A-043710A7EE53}" destId="{EC822464-98D6-4BCD-A49C-6F056A1F91DA}" srcOrd="5" destOrd="0" presId="urn:microsoft.com/office/officeart/2005/8/layout/orgChart1"/>
    <dgm:cxn modelId="{A68441BE-A346-4D10-9D68-1207AFE9D942}" type="presParOf" srcId="{EC822464-98D6-4BCD-A49C-6F056A1F91DA}" destId="{10746309-B9FA-4B46-BCE5-263C9291C0B0}" srcOrd="0" destOrd="0" presId="urn:microsoft.com/office/officeart/2005/8/layout/orgChart1"/>
    <dgm:cxn modelId="{9A057709-295E-410C-9412-284F934E1E90}" type="presParOf" srcId="{10746309-B9FA-4B46-BCE5-263C9291C0B0}" destId="{C735049A-13A2-42C1-AA16-914D2E0E7C8F}" srcOrd="0" destOrd="0" presId="urn:microsoft.com/office/officeart/2005/8/layout/orgChart1"/>
    <dgm:cxn modelId="{34B35138-6742-4847-8904-FC3E3DA0098A}" type="presParOf" srcId="{10746309-B9FA-4B46-BCE5-263C9291C0B0}" destId="{4963773D-1D01-4638-B7FB-181B3EC83B44}" srcOrd="1" destOrd="0" presId="urn:microsoft.com/office/officeart/2005/8/layout/orgChart1"/>
    <dgm:cxn modelId="{04CAED45-1303-4AC3-9E10-07903809A24E}" type="presParOf" srcId="{EC822464-98D6-4BCD-A49C-6F056A1F91DA}" destId="{78E2AEA5-6BDA-4668-B0E6-098A3B841F93}" srcOrd="1" destOrd="0" presId="urn:microsoft.com/office/officeart/2005/8/layout/orgChart1"/>
    <dgm:cxn modelId="{8F25D3BA-113B-480B-9C3F-E7F4D09CF8DD}" type="presParOf" srcId="{EC822464-98D6-4BCD-A49C-6F056A1F91DA}" destId="{5EAE4FC5-AEAC-4221-BDAB-B309810A71A9}" srcOrd="2" destOrd="0" presId="urn:microsoft.com/office/officeart/2005/8/layout/orgChart1"/>
    <dgm:cxn modelId="{490804E8-8C42-48F3-A0A7-84DAFD8D6248}" type="presParOf" srcId="{7A435535-CBB2-4F5D-900A-043710A7EE53}" destId="{6BA0448F-D686-4985-A677-8D7E2D20CEDF}" srcOrd="6" destOrd="0" presId="urn:microsoft.com/office/officeart/2005/8/layout/orgChart1"/>
    <dgm:cxn modelId="{2035B56B-9CAC-4F7D-A79F-11F24C5273A3}" type="presParOf" srcId="{7A435535-CBB2-4F5D-900A-043710A7EE53}" destId="{E89A57B4-A62D-4EE3-A10D-0B9C28EB7B96}" srcOrd="7" destOrd="0" presId="urn:microsoft.com/office/officeart/2005/8/layout/orgChart1"/>
    <dgm:cxn modelId="{1CA37429-A1A4-49EF-AE55-208E5007FA4F}" type="presParOf" srcId="{E89A57B4-A62D-4EE3-A10D-0B9C28EB7B96}" destId="{040FA248-5440-4112-8881-2C785E14C0F0}" srcOrd="0" destOrd="0" presId="urn:microsoft.com/office/officeart/2005/8/layout/orgChart1"/>
    <dgm:cxn modelId="{11349D08-636B-43B9-9AA9-E8A9F2EB0B24}" type="presParOf" srcId="{040FA248-5440-4112-8881-2C785E14C0F0}" destId="{1F5A42FA-965C-426F-A334-76AB49708CA2}" srcOrd="0" destOrd="0" presId="urn:microsoft.com/office/officeart/2005/8/layout/orgChart1"/>
    <dgm:cxn modelId="{67A3D363-E19D-4CDC-9DB8-1EB7026AF168}" type="presParOf" srcId="{040FA248-5440-4112-8881-2C785E14C0F0}" destId="{CF9C2876-BEF5-42A0-9561-3EA81CEA08FD}" srcOrd="1" destOrd="0" presId="urn:microsoft.com/office/officeart/2005/8/layout/orgChart1"/>
    <dgm:cxn modelId="{96ECD5EF-7442-4167-A50B-B6681093FC62}" type="presParOf" srcId="{E89A57B4-A62D-4EE3-A10D-0B9C28EB7B96}" destId="{1C06B2FC-9480-4BE7-B3F9-B0C9D400E754}" srcOrd="1" destOrd="0" presId="urn:microsoft.com/office/officeart/2005/8/layout/orgChart1"/>
    <dgm:cxn modelId="{9782B08F-2DF4-41D5-A7A1-D9D7A7EF2C3F}" type="presParOf" srcId="{E89A57B4-A62D-4EE3-A10D-0B9C28EB7B96}" destId="{0A753785-0743-4B8A-BFF6-8615708ADA89}" srcOrd="2" destOrd="0" presId="urn:microsoft.com/office/officeart/2005/8/layout/orgChart1"/>
    <dgm:cxn modelId="{0E7BDFF9-590D-4815-8A90-DAE3EFF94582}" type="presParOf" srcId="{7A435535-CBB2-4F5D-900A-043710A7EE53}" destId="{FD12E0C9-3B9C-4F9E-8BF8-8E12F20EEBF4}" srcOrd="8" destOrd="0" presId="urn:microsoft.com/office/officeart/2005/8/layout/orgChart1"/>
    <dgm:cxn modelId="{156555C2-E596-44A4-B4C1-BCFC08C6A75C}" type="presParOf" srcId="{7A435535-CBB2-4F5D-900A-043710A7EE53}" destId="{4F50B9B3-328D-4A52-AA24-0E21247524B1}" srcOrd="9" destOrd="0" presId="urn:microsoft.com/office/officeart/2005/8/layout/orgChart1"/>
    <dgm:cxn modelId="{DFBBA41F-1029-4F45-A85E-D72FAA522EB0}" type="presParOf" srcId="{4F50B9B3-328D-4A52-AA24-0E21247524B1}" destId="{39F57B12-029A-4E94-86CF-62A1B24A3B21}" srcOrd="0" destOrd="0" presId="urn:microsoft.com/office/officeart/2005/8/layout/orgChart1"/>
    <dgm:cxn modelId="{4516FB9A-1896-44D2-83D0-489BF19B0F65}" type="presParOf" srcId="{39F57B12-029A-4E94-86CF-62A1B24A3B21}" destId="{0296681D-041F-4BB3-8D3E-5F029A0EC612}" srcOrd="0" destOrd="0" presId="urn:microsoft.com/office/officeart/2005/8/layout/orgChart1"/>
    <dgm:cxn modelId="{A109F338-5E5B-4E7F-B9AD-A536FAA46F89}" type="presParOf" srcId="{39F57B12-029A-4E94-86CF-62A1B24A3B21}" destId="{E92C5278-37AB-449F-8CB1-12161FEAFAED}" srcOrd="1" destOrd="0" presId="urn:microsoft.com/office/officeart/2005/8/layout/orgChart1"/>
    <dgm:cxn modelId="{94BAE25C-0B68-471E-9974-76D769A3C9D8}" type="presParOf" srcId="{4F50B9B3-328D-4A52-AA24-0E21247524B1}" destId="{2EF21793-1ED2-4A87-A872-3673476668BB}" srcOrd="1" destOrd="0" presId="urn:microsoft.com/office/officeart/2005/8/layout/orgChart1"/>
    <dgm:cxn modelId="{7F428215-1AAA-40D8-BD90-BC4522ABC7C6}" type="presParOf" srcId="{4F50B9B3-328D-4A52-AA24-0E21247524B1}" destId="{F0016B5B-FF68-4BC1-AEBE-06DB3B1693DC}" srcOrd="2" destOrd="0" presId="urn:microsoft.com/office/officeart/2005/8/layout/orgChart1"/>
    <dgm:cxn modelId="{6DB3A98A-D021-46BD-B08D-F5D4AD0E4387}" type="presParOf" srcId="{7A435535-CBB2-4F5D-900A-043710A7EE53}" destId="{057C86A7-3151-46C3-ACA4-2E985D22CA39}" srcOrd="10" destOrd="0" presId="urn:microsoft.com/office/officeart/2005/8/layout/orgChart1"/>
    <dgm:cxn modelId="{2812EFA8-4E07-4CF1-A059-6A2F1909103F}" type="presParOf" srcId="{7A435535-CBB2-4F5D-900A-043710A7EE53}" destId="{2FDDFF41-3698-4EE5-8050-F6E2DF42F473}" srcOrd="11" destOrd="0" presId="urn:microsoft.com/office/officeart/2005/8/layout/orgChart1"/>
    <dgm:cxn modelId="{26642822-1EB7-4B4C-923C-BF414F9271CE}" type="presParOf" srcId="{2FDDFF41-3698-4EE5-8050-F6E2DF42F473}" destId="{F68A05C4-C051-4838-BD08-16A69E057B15}" srcOrd="0" destOrd="0" presId="urn:microsoft.com/office/officeart/2005/8/layout/orgChart1"/>
    <dgm:cxn modelId="{AFFF40FE-CE09-4194-84C3-2BBC0EDCDA73}" type="presParOf" srcId="{F68A05C4-C051-4838-BD08-16A69E057B15}" destId="{634408B1-0A4E-441C-A941-F04E81B5C476}" srcOrd="0" destOrd="0" presId="urn:microsoft.com/office/officeart/2005/8/layout/orgChart1"/>
    <dgm:cxn modelId="{E2929FD9-0BA9-41D5-8535-87B074D7498F}" type="presParOf" srcId="{F68A05C4-C051-4838-BD08-16A69E057B15}" destId="{70CD7739-DCFE-47E0-B15A-528C9552DE4D}" srcOrd="1" destOrd="0" presId="urn:microsoft.com/office/officeart/2005/8/layout/orgChart1"/>
    <dgm:cxn modelId="{314A11C3-D95E-4216-B4E7-DD7043659DB1}" type="presParOf" srcId="{2FDDFF41-3698-4EE5-8050-F6E2DF42F473}" destId="{CFF8C054-0E66-4B26-BE2B-9E2D5DC3EFB8}" srcOrd="1" destOrd="0" presId="urn:microsoft.com/office/officeart/2005/8/layout/orgChart1"/>
    <dgm:cxn modelId="{71835C94-0C69-4393-9299-44E14BCDB729}" type="presParOf" srcId="{2FDDFF41-3698-4EE5-8050-F6E2DF42F473}" destId="{86773ADE-17C2-473B-A787-E0CC5916C37A}" srcOrd="2" destOrd="0" presId="urn:microsoft.com/office/officeart/2005/8/layout/orgChart1"/>
    <dgm:cxn modelId="{4A98B8AE-015E-48AD-B301-8DA6D11FE54E}" type="presParOf" srcId="{7A435535-CBB2-4F5D-900A-043710A7EE53}" destId="{02BB62EA-30ED-4F1B-9B2C-AA5FC2EF139C}" srcOrd="12" destOrd="0" presId="urn:microsoft.com/office/officeart/2005/8/layout/orgChart1"/>
    <dgm:cxn modelId="{5F298806-F39E-43FC-A74F-A5F685B63070}" type="presParOf" srcId="{7A435535-CBB2-4F5D-900A-043710A7EE53}" destId="{A03127F5-B384-43C5-8636-31C4D9D85CCE}" srcOrd="13" destOrd="0" presId="urn:microsoft.com/office/officeart/2005/8/layout/orgChart1"/>
    <dgm:cxn modelId="{5C49A8E8-A2C8-4895-9389-E179EEB9D6DD}" type="presParOf" srcId="{A03127F5-B384-43C5-8636-31C4D9D85CCE}" destId="{D0176808-A2AD-469C-8989-6A8959881D24}" srcOrd="0" destOrd="0" presId="urn:microsoft.com/office/officeart/2005/8/layout/orgChart1"/>
    <dgm:cxn modelId="{8E3DA177-0011-4F19-B080-7F14DDB84831}" type="presParOf" srcId="{D0176808-A2AD-469C-8989-6A8959881D24}" destId="{D51EEAC6-EA72-47D9-B9E9-19B6BD641489}" srcOrd="0" destOrd="0" presId="urn:microsoft.com/office/officeart/2005/8/layout/orgChart1"/>
    <dgm:cxn modelId="{D7E82EF1-EB5B-4161-AAD1-7007B0C1DE13}" type="presParOf" srcId="{D0176808-A2AD-469C-8989-6A8959881D24}" destId="{19A6EF55-BC2B-4B9B-9FAF-992DC33CFADC}" srcOrd="1" destOrd="0" presId="urn:microsoft.com/office/officeart/2005/8/layout/orgChart1"/>
    <dgm:cxn modelId="{415353F1-3D43-4B5D-A7BA-71D04AD866A1}" type="presParOf" srcId="{A03127F5-B384-43C5-8636-31C4D9D85CCE}" destId="{009A34C5-5E7B-4E84-B283-D8F4C0EAC37B}" srcOrd="1" destOrd="0" presId="urn:microsoft.com/office/officeart/2005/8/layout/orgChart1"/>
    <dgm:cxn modelId="{76B1B908-403D-4DF3-BB03-A36A49B26EC7}" type="presParOf" srcId="{A03127F5-B384-43C5-8636-31C4D9D85CCE}" destId="{2A87928A-71AB-4C56-8D36-03726289AE9C}" srcOrd="2" destOrd="0" presId="urn:microsoft.com/office/officeart/2005/8/layout/orgChart1"/>
    <dgm:cxn modelId="{418643DF-DB00-4D5A-BF8F-7E1849276ACE}" type="presParOf" srcId="{7A435535-CBB2-4F5D-900A-043710A7EE53}" destId="{D7E017AF-4EF2-4D0A-995C-3EC97F0003CE}" srcOrd="14" destOrd="0" presId="urn:microsoft.com/office/officeart/2005/8/layout/orgChart1"/>
    <dgm:cxn modelId="{23E33B98-0808-490E-8EE4-9794DF0AC258}" type="presParOf" srcId="{7A435535-CBB2-4F5D-900A-043710A7EE53}" destId="{B7715144-11A1-4E94-941A-A4E3592FA035}" srcOrd="15" destOrd="0" presId="urn:microsoft.com/office/officeart/2005/8/layout/orgChart1"/>
    <dgm:cxn modelId="{EC027B3A-51EF-4DE7-9549-C134AA16B2B8}" type="presParOf" srcId="{B7715144-11A1-4E94-941A-A4E3592FA035}" destId="{63B28356-6DAF-4087-9752-933BA08E8637}" srcOrd="0" destOrd="0" presId="urn:microsoft.com/office/officeart/2005/8/layout/orgChart1"/>
    <dgm:cxn modelId="{9BA02288-5EDF-47A8-BE70-07BFB7F3F695}" type="presParOf" srcId="{63B28356-6DAF-4087-9752-933BA08E8637}" destId="{E61790A3-5D63-450C-926A-AC7B53C3C8E6}" srcOrd="0" destOrd="0" presId="urn:microsoft.com/office/officeart/2005/8/layout/orgChart1"/>
    <dgm:cxn modelId="{E3A91F39-697F-4C19-B14E-482619957EF3}" type="presParOf" srcId="{63B28356-6DAF-4087-9752-933BA08E8637}" destId="{C136B897-24BC-4259-B42B-EA959D5373FF}" srcOrd="1" destOrd="0" presId="urn:microsoft.com/office/officeart/2005/8/layout/orgChart1"/>
    <dgm:cxn modelId="{12F33D92-9853-45AA-A21E-3B00C9A874BD}" type="presParOf" srcId="{B7715144-11A1-4E94-941A-A4E3592FA035}" destId="{BC540DCF-2A09-4FDC-AFAE-DC504E3E9194}" srcOrd="1" destOrd="0" presId="urn:microsoft.com/office/officeart/2005/8/layout/orgChart1"/>
    <dgm:cxn modelId="{9013C273-6B94-42C5-9694-6B4CC78A3969}" type="presParOf" srcId="{B7715144-11A1-4E94-941A-A4E3592FA035}" destId="{D3323204-9E1C-4751-9A11-335651C0CC6B}" srcOrd="2" destOrd="0" presId="urn:microsoft.com/office/officeart/2005/8/layout/orgChart1"/>
    <dgm:cxn modelId="{EFA49F02-E932-4FC9-9D17-03ADD2E809E8}" type="presParOf" srcId="{7A435535-CBB2-4F5D-900A-043710A7EE53}" destId="{240D2D65-DC04-4F80-8EC4-769A58E36565}" srcOrd="16" destOrd="0" presId="urn:microsoft.com/office/officeart/2005/8/layout/orgChart1"/>
    <dgm:cxn modelId="{7B97840E-F1AE-4BB4-AAE8-A45B6B82FFF8}" type="presParOf" srcId="{7A435535-CBB2-4F5D-900A-043710A7EE53}" destId="{DA2FAF7F-8124-4B30-B193-CFF04AE6A211}" srcOrd="17" destOrd="0" presId="urn:microsoft.com/office/officeart/2005/8/layout/orgChart1"/>
    <dgm:cxn modelId="{D25089D5-2ED0-4D3F-BDFD-EBB7B5732B21}" type="presParOf" srcId="{DA2FAF7F-8124-4B30-B193-CFF04AE6A211}" destId="{D1CEA565-CA6C-46CB-8C18-F88EC23B7240}" srcOrd="0" destOrd="0" presId="urn:microsoft.com/office/officeart/2005/8/layout/orgChart1"/>
    <dgm:cxn modelId="{4C2364AE-AABE-4AB0-96B8-122C46EE2EF0}" type="presParOf" srcId="{D1CEA565-CA6C-46CB-8C18-F88EC23B7240}" destId="{AE96B508-D896-4BAD-8391-44B648C9AB75}" srcOrd="0" destOrd="0" presId="urn:microsoft.com/office/officeart/2005/8/layout/orgChart1"/>
    <dgm:cxn modelId="{9800845D-5394-4BBD-917E-CB1B5BFF2AF8}" type="presParOf" srcId="{D1CEA565-CA6C-46CB-8C18-F88EC23B7240}" destId="{2F2EA3AE-8100-49E5-99EC-B23CFB1FDE79}" srcOrd="1" destOrd="0" presId="urn:microsoft.com/office/officeart/2005/8/layout/orgChart1"/>
    <dgm:cxn modelId="{981E0F6B-6129-4C50-B3EB-BA7AA8D69FB5}" type="presParOf" srcId="{DA2FAF7F-8124-4B30-B193-CFF04AE6A211}" destId="{99ECB56E-4F9D-4F63-B363-CE7AA27B661D}" srcOrd="1" destOrd="0" presId="urn:microsoft.com/office/officeart/2005/8/layout/orgChart1"/>
    <dgm:cxn modelId="{08623A9A-E607-4FE8-B0E0-02D0C30E5F9F}" type="presParOf" srcId="{DA2FAF7F-8124-4B30-B193-CFF04AE6A211}" destId="{B9EFD17C-8FA2-45AB-A45C-AD88FECEEB88}" srcOrd="2" destOrd="0" presId="urn:microsoft.com/office/officeart/2005/8/layout/orgChart1"/>
    <dgm:cxn modelId="{128B5F2B-FDF5-47A3-9481-260F183A75FD}" type="presParOf" srcId="{6DA490F1-D07E-418A-98D0-274EBD86DF5E}" destId="{D4F9A1E6-D19D-418A-AC99-33D81E6AAA86}" srcOrd="2" destOrd="0" presId="urn:microsoft.com/office/officeart/2005/8/layout/orgChart1"/>
    <dgm:cxn modelId="{77AD827C-75E4-4976-9FEA-7F3A5E86FAA3}" type="presParOf" srcId="{B66B2DB9-E38A-48F7-AA05-5817B6094856}" destId="{CF174897-768D-440C-B8F4-3676834E6CF6}" srcOrd="2" destOrd="0" presId="urn:microsoft.com/office/officeart/2005/8/layout/orgChart1"/>
    <dgm:cxn modelId="{8DE5ADB9-63EE-446F-A361-53E398E185E6}" type="presParOf" srcId="{B66B2DB9-E38A-48F7-AA05-5817B6094856}" destId="{9379E380-F2C9-42A9-BE5F-C137064F5899}" srcOrd="3" destOrd="0" presId="urn:microsoft.com/office/officeart/2005/8/layout/orgChart1"/>
    <dgm:cxn modelId="{CAF6BFD4-1152-44A7-8298-EBBA67F64EFC}" type="presParOf" srcId="{9379E380-F2C9-42A9-BE5F-C137064F5899}" destId="{E03F78BD-86FF-4203-9EFF-DBE867D6EDED}" srcOrd="0" destOrd="0" presId="urn:microsoft.com/office/officeart/2005/8/layout/orgChart1"/>
    <dgm:cxn modelId="{21308870-5FF1-46AB-83A6-80940851139E}" type="presParOf" srcId="{E03F78BD-86FF-4203-9EFF-DBE867D6EDED}" destId="{853CED64-EE51-4682-BC3A-9EE3D3715668}" srcOrd="0" destOrd="0" presId="urn:microsoft.com/office/officeart/2005/8/layout/orgChart1"/>
    <dgm:cxn modelId="{F849F405-2938-425F-9D81-D931594D0FA2}" type="presParOf" srcId="{E03F78BD-86FF-4203-9EFF-DBE867D6EDED}" destId="{99E9A882-CF93-412C-9295-BF6513577282}" srcOrd="1" destOrd="0" presId="urn:microsoft.com/office/officeart/2005/8/layout/orgChart1"/>
    <dgm:cxn modelId="{ADDE1256-454E-47A0-B8D3-D953A0D42833}" type="presParOf" srcId="{9379E380-F2C9-42A9-BE5F-C137064F5899}" destId="{E6E3A7FB-A9F4-40E7-B768-73C799B519F9}" srcOrd="1" destOrd="0" presId="urn:microsoft.com/office/officeart/2005/8/layout/orgChart1"/>
    <dgm:cxn modelId="{81E5D0DB-B9FA-48FD-B025-17AEDD3CD441}" type="presParOf" srcId="{E6E3A7FB-A9F4-40E7-B768-73C799B519F9}" destId="{0BA2D0F5-B844-49F2-BCC9-01A7B0F7B017}" srcOrd="0" destOrd="0" presId="urn:microsoft.com/office/officeart/2005/8/layout/orgChart1"/>
    <dgm:cxn modelId="{30E76CF5-491E-4B23-964F-0DEB4C244085}" type="presParOf" srcId="{E6E3A7FB-A9F4-40E7-B768-73C799B519F9}" destId="{82D83DC5-C14F-471D-8501-FBE4FBF783F2}" srcOrd="1" destOrd="0" presId="urn:microsoft.com/office/officeart/2005/8/layout/orgChart1"/>
    <dgm:cxn modelId="{FB99D8DB-0B5B-4839-9ED8-31BE1BCC8417}" type="presParOf" srcId="{82D83DC5-C14F-471D-8501-FBE4FBF783F2}" destId="{120C636F-70B5-480A-88B6-9ABED9FC61D5}" srcOrd="0" destOrd="0" presId="urn:microsoft.com/office/officeart/2005/8/layout/orgChart1"/>
    <dgm:cxn modelId="{0C0B29F2-CA50-477B-B39B-6CBBF9661874}" type="presParOf" srcId="{120C636F-70B5-480A-88B6-9ABED9FC61D5}" destId="{61595231-5A7E-4239-ABCC-3135F3C2D0D7}" srcOrd="0" destOrd="0" presId="urn:microsoft.com/office/officeart/2005/8/layout/orgChart1"/>
    <dgm:cxn modelId="{E510F313-047F-48D5-B010-EB03BCAC6FB8}" type="presParOf" srcId="{120C636F-70B5-480A-88B6-9ABED9FC61D5}" destId="{28E8B5CB-6512-413D-BFBC-3648C9DB4F5E}" srcOrd="1" destOrd="0" presId="urn:microsoft.com/office/officeart/2005/8/layout/orgChart1"/>
    <dgm:cxn modelId="{7279B8B3-CEA8-46CE-B5B3-29D0BDD79F82}" type="presParOf" srcId="{82D83DC5-C14F-471D-8501-FBE4FBF783F2}" destId="{7DB8890D-068B-4566-86F9-DD7962722E93}" srcOrd="1" destOrd="0" presId="urn:microsoft.com/office/officeart/2005/8/layout/orgChart1"/>
    <dgm:cxn modelId="{9B21CD6E-9911-4B47-88CD-30A8CA35F44C}" type="presParOf" srcId="{82D83DC5-C14F-471D-8501-FBE4FBF783F2}" destId="{8FA81CAA-A55A-4C41-B941-28436A91490A}" srcOrd="2" destOrd="0" presId="urn:microsoft.com/office/officeart/2005/8/layout/orgChart1"/>
    <dgm:cxn modelId="{43F5624C-2201-41D4-90B1-46FB3C85FBAC}" type="presParOf" srcId="{E6E3A7FB-A9F4-40E7-B768-73C799B519F9}" destId="{83C4195D-FFDC-4E8B-881E-6F709DCDDFC0}" srcOrd="2" destOrd="0" presId="urn:microsoft.com/office/officeart/2005/8/layout/orgChart1"/>
    <dgm:cxn modelId="{1965D316-42C2-44E6-9214-D95164F8C8AC}" type="presParOf" srcId="{E6E3A7FB-A9F4-40E7-B768-73C799B519F9}" destId="{A68395E9-3E9E-403E-A15D-CCCE89A2C0E5}" srcOrd="3" destOrd="0" presId="urn:microsoft.com/office/officeart/2005/8/layout/orgChart1"/>
    <dgm:cxn modelId="{C5B3B8B6-D2DE-4D90-8EB6-1C0915E91299}" type="presParOf" srcId="{A68395E9-3E9E-403E-A15D-CCCE89A2C0E5}" destId="{87FD655D-BCC8-4EEB-891F-2EC2D99F7470}" srcOrd="0" destOrd="0" presId="urn:microsoft.com/office/officeart/2005/8/layout/orgChart1"/>
    <dgm:cxn modelId="{F0D6EF5A-0E61-44D6-B326-B1C72FF5A17B}" type="presParOf" srcId="{87FD655D-BCC8-4EEB-891F-2EC2D99F7470}" destId="{049D50F5-8955-4C62-B41C-F74A5F96DEC1}" srcOrd="0" destOrd="0" presId="urn:microsoft.com/office/officeart/2005/8/layout/orgChart1"/>
    <dgm:cxn modelId="{680AF071-171B-469E-AE16-3D8D6175FC29}" type="presParOf" srcId="{87FD655D-BCC8-4EEB-891F-2EC2D99F7470}" destId="{62D0222E-29B6-4A23-9DC3-8947D1477D05}" srcOrd="1" destOrd="0" presId="urn:microsoft.com/office/officeart/2005/8/layout/orgChart1"/>
    <dgm:cxn modelId="{4C616EF4-4936-46B6-8449-EA4ED7FED6EB}" type="presParOf" srcId="{A68395E9-3E9E-403E-A15D-CCCE89A2C0E5}" destId="{F414DB28-E4E6-463B-BE94-922DD1376C6E}" srcOrd="1" destOrd="0" presId="urn:microsoft.com/office/officeart/2005/8/layout/orgChart1"/>
    <dgm:cxn modelId="{1060B184-A290-4100-BCDC-69D9D41D714B}" type="presParOf" srcId="{F414DB28-E4E6-463B-BE94-922DD1376C6E}" destId="{0DF3DDE2-8D38-42AA-85EB-A644FBDC7C5D}" srcOrd="0" destOrd="0" presId="urn:microsoft.com/office/officeart/2005/8/layout/orgChart1"/>
    <dgm:cxn modelId="{86B9CFE4-BE4C-468B-A38D-8C91E59A3FA5}" type="presParOf" srcId="{F414DB28-E4E6-463B-BE94-922DD1376C6E}" destId="{9DEA5530-2BFA-4E14-8D7B-519E56956EEE}" srcOrd="1" destOrd="0" presId="urn:microsoft.com/office/officeart/2005/8/layout/orgChart1"/>
    <dgm:cxn modelId="{D53F07E7-8492-4696-8BFF-04A504222CF5}" type="presParOf" srcId="{9DEA5530-2BFA-4E14-8D7B-519E56956EEE}" destId="{33B9E6B8-6419-4720-830C-6BCAAE49FC79}" srcOrd="0" destOrd="0" presId="urn:microsoft.com/office/officeart/2005/8/layout/orgChart1"/>
    <dgm:cxn modelId="{AE4EF7BF-9EC3-47DD-AF42-72B1490EB21D}" type="presParOf" srcId="{33B9E6B8-6419-4720-830C-6BCAAE49FC79}" destId="{891AA55E-BBC1-4096-890B-880338EAED8A}" srcOrd="0" destOrd="0" presId="urn:microsoft.com/office/officeart/2005/8/layout/orgChart1"/>
    <dgm:cxn modelId="{8F4D8A86-9787-4D65-B408-C8BE9E8E5EC2}" type="presParOf" srcId="{33B9E6B8-6419-4720-830C-6BCAAE49FC79}" destId="{1A9BBAE5-9663-4663-AB1B-96D2370A5D84}" srcOrd="1" destOrd="0" presId="urn:microsoft.com/office/officeart/2005/8/layout/orgChart1"/>
    <dgm:cxn modelId="{62242D17-B172-45B4-8633-50FB94828C48}" type="presParOf" srcId="{9DEA5530-2BFA-4E14-8D7B-519E56956EEE}" destId="{02CBB4BD-5D82-498B-A228-1160F542AA16}" srcOrd="1" destOrd="0" presId="urn:microsoft.com/office/officeart/2005/8/layout/orgChart1"/>
    <dgm:cxn modelId="{981CC0E4-0310-4E0B-99A7-E0CEB8D12D0E}" type="presParOf" srcId="{9DEA5530-2BFA-4E14-8D7B-519E56956EEE}" destId="{DA63B5EF-E87A-4E3A-A07A-3BD2953554A1}" srcOrd="2" destOrd="0" presId="urn:microsoft.com/office/officeart/2005/8/layout/orgChart1"/>
    <dgm:cxn modelId="{D08999CB-4824-4566-8F30-532760F9EC64}" type="presParOf" srcId="{A68395E9-3E9E-403E-A15D-CCCE89A2C0E5}" destId="{F8C2F2CB-F3CD-4A0E-A196-90E1097E5661}" srcOrd="2" destOrd="0" presId="urn:microsoft.com/office/officeart/2005/8/layout/orgChart1"/>
    <dgm:cxn modelId="{98C6B8DF-154F-474C-9521-6AC85A1456C8}" type="presParOf" srcId="{E6E3A7FB-A9F4-40E7-B768-73C799B519F9}" destId="{D435A6E1-4F40-4F4F-A372-A4122D84416F}" srcOrd="4" destOrd="0" presId="urn:microsoft.com/office/officeart/2005/8/layout/orgChart1"/>
    <dgm:cxn modelId="{E1475570-83B8-4E40-B430-7897FF3DB627}" type="presParOf" srcId="{E6E3A7FB-A9F4-40E7-B768-73C799B519F9}" destId="{751C8DA4-8A24-4025-9C9E-B25D2BFF3337}" srcOrd="5" destOrd="0" presId="urn:microsoft.com/office/officeart/2005/8/layout/orgChart1"/>
    <dgm:cxn modelId="{88D5C296-BFCA-4C96-9D17-AF959DCC5E2E}" type="presParOf" srcId="{751C8DA4-8A24-4025-9C9E-B25D2BFF3337}" destId="{6F9D6082-5F01-44F9-B61D-0CA4C01EAD49}" srcOrd="0" destOrd="0" presId="urn:microsoft.com/office/officeart/2005/8/layout/orgChart1"/>
    <dgm:cxn modelId="{24486AB4-37BF-47AA-B8AF-C8E18B96BEB0}" type="presParOf" srcId="{6F9D6082-5F01-44F9-B61D-0CA4C01EAD49}" destId="{45968CBA-FDFB-4E65-B9A8-103B46116E11}" srcOrd="0" destOrd="0" presId="urn:microsoft.com/office/officeart/2005/8/layout/orgChart1"/>
    <dgm:cxn modelId="{9045A8AD-794C-4805-8237-86AC42505249}" type="presParOf" srcId="{6F9D6082-5F01-44F9-B61D-0CA4C01EAD49}" destId="{069E5495-86D6-41A6-ADC4-18F3DFFF20A7}" srcOrd="1" destOrd="0" presId="urn:microsoft.com/office/officeart/2005/8/layout/orgChart1"/>
    <dgm:cxn modelId="{5AC65BA1-3EFC-49A0-9D88-5C01FA3A2200}" type="presParOf" srcId="{751C8DA4-8A24-4025-9C9E-B25D2BFF3337}" destId="{9DF8AC34-CDFC-4CC6-B95A-C5E6AEF65696}" srcOrd="1" destOrd="0" presId="urn:microsoft.com/office/officeart/2005/8/layout/orgChart1"/>
    <dgm:cxn modelId="{A6940896-FE57-419F-AAC6-A1A97C092FC7}" type="presParOf" srcId="{9DF8AC34-CDFC-4CC6-B95A-C5E6AEF65696}" destId="{3520504E-915E-4579-AC63-1FF48A2112FD}" srcOrd="0" destOrd="0" presId="urn:microsoft.com/office/officeart/2005/8/layout/orgChart1"/>
    <dgm:cxn modelId="{074D1E09-4AAD-466F-9F1A-AFA74CE8C4FC}" type="presParOf" srcId="{9DF8AC34-CDFC-4CC6-B95A-C5E6AEF65696}" destId="{CACA6810-FDB6-4DA1-B415-667515B42EA8}" srcOrd="1" destOrd="0" presId="urn:microsoft.com/office/officeart/2005/8/layout/orgChart1"/>
    <dgm:cxn modelId="{7BA9C612-A5A9-4E9A-9A5B-B4D23692888E}" type="presParOf" srcId="{CACA6810-FDB6-4DA1-B415-667515B42EA8}" destId="{874DC72E-5D9C-4E43-893B-576DCBCB9EEA}" srcOrd="0" destOrd="0" presId="urn:microsoft.com/office/officeart/2005/8/layout/orgChart1"/>
    <dgm:cxn modelId="{DC51787C-5C74-4325-90DA-A8A5069A6406}" type="presParOf" srcId="{874DC72E-5D9C-4E43-893B-576DCBCB9EEA}" destId="{B03DD8FC-FA1A-41CD-A82E-37B3F8E698E0}" srcOrd="0" destOrd="0" presId="urn:microsoft.com/office/officeart/2005/8/layout/orgChart1"/>
    <dgm:cxn modelId="{B9CBEA3D-3859-4D71-82B2-4C3EACFC62D2}" type="presParOf" srcId="{874DC72E-5D9C-4E43-893B-576DCBCB9EEA}" destId="{F1E2B6E4-0A61-4897-9877-A6D9BC03D3CB}" srcOrd="1" destOrd="0" presId="urn:microsoft.com/office/officeart/2005/8/layout/orgChart1"/>
    <dgm:cxn modelId="{95B54980-374F-4262-B569-BB0A9743E88A}" type="presParOf" srcId="{CACA6810-FDB6-4DA1-B415-667515B42EA8}" destId="{457B94EC-D7A3-4BD4-9AFB-ED20F32FA24F}" srcOrd="1" destOrd="0" presId="urn:microsoft.com/office/officeart/2005/8/layout/orgChart1"/>
    <dgm:cxn modelId="{D7DBE227-B29D-492D-9367-8DC78736F824}" type="presParOf" srcId="{CACA6810-FDB6-4DA1-B415-667515B42EA8}" destId="{25A96E34-CC7B-4E5D-ACCA-D8B7A1459C1D}" srcOrd="2" destOrd="0" presId="urn:microsoft.com/office/officeart/2005/8/layout/orgChart1"/>
    <dgm:cxn modelId="{C32C3E81-1B99-40B4-BDDA-EDC06E41380D}" type="presParOf" srcId="{9DF8AC34-CDFC-4CC6-B95A-C5E6AEF65696}" destId="{BE80105D-8F47-42C6-9143-91A8609F99A0}" srcOrd="2" destOrd="0" presId="urn:microsoft.com/office/officeart/2005/8/layout/orgChart1"/>
    <dgm:cxn modelId="{DE2073F9-483C-44EF-8319-2F5886988FBB}" type="presParOf" srcId="{9DF8AC34-CDFC-4CC6-B95A-C5E6AEF65696}" destId="{A3F41F40-06FC-414E-B5A4-63DB430A0112}" srcOrd="3" destOrd="0" presId="urn:microsoft.com/office/officeart/2005/8/layout/orgChart1"/>
    <dgm:cxn modelId="{8E2CDC33-6A21-4F57-812B-FDAAF48401D9}" type="presParOf" srcId="{A3F41F40-06FC-414E-B5A4-63DB430A0112}" destId="{78E8CFBF-5C98-4F90-8357-046000E2A9F1}" srcOrd="0" destOrd="0" presId="urn:microsoft.com/office/officeart/2005/8/layout/orgChart1"/>
    <dgm:cxn modelId="{D4EDE369-FF39-4981-8701-4CE014D11E7D}" type="presParOf" srcId="{78E8CFBF-5C98-4F90-8357-046000E2A9F1}" destId="{0A55014F-3CF9-4E34-9884-BB9080DDB20B}" srcOrd="0" destOrd="0" presId="urn:microsoft.com/office/officeart/2005/8/layout/orgChart1"/>
    <dgm:cxn modelId="{E310044E-C3F0-457B-9C30-49277AAB36F5}" type="presParOf" srcId="{78E8CFBF-5C98-4F90-8357-046000E2A9F1}" destId="{0BE8D859-2F02-4B32-9177-536F078B089E}" srcOrd="1" destOrd="0" presId="urn:microsoft.com/office/officeart/2005/8/layout/orgChart1"/>
    <dgm:cxn modelId="{186E857D-6206-4BC2-B500-FC402368A9A0}" type="presParOf" srcId="{A3F41F40-06FC-414E-B5A4-63DB430A0112}" destId="{84520C8E-A609-48CB-B282-9DFF1BA443DE}" srcOrd="1" destOrd="0" presId="urn:microsoft.com/office/officeart/2005/8/layout/orgChart1"/>
    <dgm:cxn modelId="{76F81B12-539E-4BC8-9EDB-B0B02AA21B4C}" type="presParOf" srcId="{A3F41F40-06FC-414E-B5A4-63DB430A0112}" destId="{46A5BD90-4D4A-432B-A1E5-8DC14FDAECF4}" srcOrd="2" destOrd="0" presId="urn:microsoft.com/office/officeart/2005/8/layout/orgChart1"/>
    <dgm:cxn modelId="{53F989F4-861B-4A17-8B22-6EF73B27B9E8}" type="presParOf" srcId="{9DF8AC34-CDFC-4CC6-B95A-C5E6AEF65696}" destId="{A964A88B-4E36-49B1-A729-F3DAF6572BD1}" srcOrd="4" destOrd="0" presId="urn:microsoft.com/office/officeart/2005/8/layout/orgChart1"/>
    <dgm:cxn modelId="{EE74A216-0FDD-4993-8692-39C6F550282C}" type="presParOf" srcId="{9DF8AC34-CDFC-4CC6-B95A-C5E6AEF65696}" destId="{B79EB82F-FBC2-45E0-82F8-144711039CB4}" srcOrd="5" destOrd="0" presId="urn:microsoft.com/office/officeart/2005/8/layout/orgChart1"/>
    <dgm:cxn modelId="{68B20F97-8830-44A3-80AF-C5B1BEAE6B4E}" type="presParOf" srcId="{B79EB82F-FBC2-45E0-82F8-144711039CB4}" destId="{F637CAEC-8BF4-40EA-BB3D-23E6D0A956EB}" srcOrd="0" destOrd="0" presId="urn:microsoft.com/office/officeart/2005/8/layout/orgChart1"/>
    <dgm:cxn modelId="{086F03D1-0D2C-4176-A914-1A6251CB16D7}" type="presParOf" srcId="{F637CAEC-8BF4-40EA-BB3D-23E6D0A956EB}" destId="{E9F79F3A-622B-4556-9DD3-6C93661AC90A}" srcOrd="0" destOrd="0" presId="urn:microsoft.com/office/officeart/2005/8/layout/orgChart1"/>
    <dgm:cxn modelId="{54E62700-CAFA-4169-A885-23E017B3CFEC}" type="presParOf" srcId="{F637CAEC-8BF4-40EA-BB3D-23E6D0A956EB}" destId="{E43E27F8-5D81-4A2D-A0B7-17711D50D231}" srcOrd="1" destOrd="0" presId="urn:microsoft.com/office/officeart/2005/8/layout/orgChart1"/>
    <dgm:cxn modelId="{3D2F290C-41AC-4522-AEC7-36339BF2D33A}" type="presParOf" srcId="{B79EB82F-FBC2-45E0-82F8-144711039CB4}" destId="{8C411770-A67D-41A0-80F4-9F1E8338C486}" srcOrd="1" destOrd="0" presId="urn:microsoft.com/office/officeart/2005/8/layout/orgChart1"/>
    <dgm:cxn modelId="{16E75E8F-A227-4236-ABB8-1162A4BA5168}" type="presParOf" srcId="{B79EB82F-FBC2-45E0-82F8-144711039CB4}" destId="{60F3AAB0-15B8-42FC-8DF9-B77D1A681397}" srcOrd="2" destOrd="0" presId="urn:microsoft.com/office/officeart/2005/8/layout/orgChart1"/>
    <dgm:cxn modelId="{AE0BD8D1-48F7-4909-9685-3F51BF74EF89}" type="presParOf" srcId="{751C8DA4-8A24-4025-9C9E-B25D2BFF3337}" destId="{80082258-44F7-4D74-A8F8-C2265B405B96}" srcOrd="2" destOrd="0" presId="urn:microsoft.com/office/officeart/2005/8/layout/orgChart1"/>
    <dgm:cxn modelId="{22F345A4-8925-4CB2-8BDB-C1946F866EDD}" type="presParOf" srcId="{E6E3A7FB-A9F4-40E7-B768-73C799B519F9}" destId="{E39F7CA6-D77C-4E42-8504-B8BB1F87645E}" srcOrd="6" destOrd="0" presId="urn:microsoft.com/office/officeart/2005/8/layout/orgChart1"/>
    <dgm:cxn modelId="{AD8BB62B-11BA-4525-B1D1-EE87D66E0908}" type="presParOf" srcId="{E6E3A7FB-A9F4-40E7-B768-73C799B519F9}" destId="{E3E73A4C-6C9E-4413-A790-B987E0893F0B}" srcOrd="7" destOrd="0" presId="urn:microsoft.com/office/officeart/2005/8/layout/orgChart1"/>
    <dgm:cxn modelId="{0F9EA937-132C-450D-A8A3-EFBB3DD18DC1}" type="presParOf" srcId="{E3E73A4C-6C9E-4413-A790-B987E0893F0B}" destId="{6F6C6CEB-7703-4097-9736-26624E8AE0B2}" srcOrd="0" destOrd="0" presId="urn:microsoft.com/office/officeart/2005/8/layout/orgChart1"/>
    <dgm:cxn modelId="{7A601509-FDC1-4D70-8022-5B83A8835426}" type="presParOf" srcId="{6F6C6CEB-7703-4097-9736-26624E8AE0B2}" destId="{21170EB6-A292-4CA4-B0C8-B8038ACEB76A}" srcOrd="0" destOrd="0" presId="urn:microsoft.com/office/officeart/2005/8/layout/orgChart1"/>
    <dgm:cxn modelId="{EF74B744-8323-4C29-B79C-7DB06654ACF6}" type="presParOf" srcId="{6F6C6CEB-7703-4097-9736-26624E8AE0B2}" destId="{9AB7A02C-9F16-4FB5-93FF-A966992AEFCC}" srcOrd="1" destOrd="0" presId="urn:microsoft.com/office/officeart/2005/8/layout/orgChart1"/>
    <dgm:cxn modelId="{80E8CA22-CDA0-49A0-AE6B-F071EF72B81C}" type="presParOf" srcId="{E3E73A4C-6C9E-4413-A790-B987E0893F0B}" destId="{9D85519D-20B5-4EFB-B1A4-100542B20DCA}" srcOrd="1" destOrd="0" presId="urn:microsoft.com/office/officeart/2005/8/layout/orgChart1"/>
    <dgm:cxn modelId="{5FD7F167-8364-4CEB-9B7B-867A1F3D2232}" type="presParOf" srcId="{9D85519D-20B5-4EFB-B1A4-100542B20DCA}" destId="{31F61431-C3C0-4723-A77A-B72E1D692BBD}" srcOrd="0" destOrd="0" presId="urn:microsoft.com/office/officeart/2005/8/layout/orgChart1"/>
    <dgm:cxn modelId="{B5DC29C9-52E0-4B9A-9489-D69759607113}" type="presParOf" srcId="{9D85519D-20B5-4EFB-B1A4-100542B20DCA}" destId="{FEFE3D1A-E088-4ECF-A30D-1775830EC4BB}" srcOrd="1" destOrd="0" presId="urn:microsoft.com/office/officeart/2005/8/layout/orgChart1"/>
    <dgm:cxn modelId="{A6E5DE6C-C417-4EAB-BDBF-6563FCA29744}" type="presParOf" srcId="{FEFE3D1A-E088-4ECF-A30D-1775830EC4BB}" destId="{44E046FE-69FF-4F72-A0A1-DB7DEC5580CA}" srcOrd="0" destOrd="0" presId="urn:microsoft.com/office/officeart/2005/8/layout/orgChart1"/>
    <dgm:cxn modelId="{39431E6B-481C-4B5F-9310-BA18BF099E2A}" type="presParOf" srcId="{44E046FE-69FF-4F72-A0A1-DB7DEC5580CA}" destId="{5C991332-3CDD-470E-A640-DC0C001C82D7}" srcOrd="0" destOrd="0" presId="urn:microsoft.com/office/officeart/2005/8/layout/orgChart1"/>
    <dgm:cxn modelId="{77E85D46-9742-4C72-89C8-BAF742533F84}" type="presParOf" srcId="{44E046FE-69FF-4F72-A0A1-DB7DEC5580CA}" destId="{E63292A7-EB63-4B38-A4DA-8CA2E1BD835A}" srcOrd="1" destOrd="0" presId="urn:microsoft.com/office/officeart/2005/8/layout/orgChart1"/>
    <dgm:cxn modelId="{751E6ED2-C2C2-4C92-958E-1E8DA17342B8}" type="presParOf" srcId="{FEFE3D1A-E088-4ECF-A30D-1775830EC4BB}" destId="{12381BD3-3FB3-4915-9033-E14E99018606}" srcOrd="1" destOrd="0" presId="urn:microsoft.com/office/officeart/2005/8/layout/orgChart1"/>
    <dgm:cxn modelId="{1AFB32ED-1B71-4654-A48C-A64F20A289A3}" type="presParOf" srcId="{FEFE3D1A-E088-4ECF-A30D-1775830EC4BB}" destId="{E49348CA-A499-4608-B94D-3149FE6600E0}" srcOrd="2" destOrd="0" presId="urn:microsoft.com/office/officeart/2005/8/layout/orgChart1"/>
    <dgm:cxn modelId="{AAEA09FD-977D-4771-B6F0-C6A824F5F6F2}" type="presParOf" srcId="{9D85519D-20B5-4EFB-B1A4-100542B20DCA}" destId="{41739BF6-BFAE-4430-8F0A-87E800314AA4}" srcOrd="2" destOrd="0" presId="urn:microsoft.com/office/officeart/2005/8/layout/orgChart1"/>
    <dgm:cxn modelId="{E758425C-1C51-4D1B-8EBB-D159A5943D4B}" type="presParOf" srcId="{9D85519D-20B5-4EFB-B1A4-100542B20DCA}" destId="{19027B4D-5295-41C0-821F-AC28537C3FCF}" srcOrd="3" destOrd="0" presId="urn:microsoft.com/office/officeart/2005/8/layout/orgChart1"/>
    <dgm:cxn modelId="{8ABBE241-D381-4865-A867-387ACFD5DAE4}" type="presParOf" srcId="{19027B4D-5295-41C0-821F-AC28537C3FCF}" destId="{02078071-D122-469E-95B7-8CE625E23AA1}" srcOrd="0" destOrd="0" presId="urn:microsoft.com/office/officeart/2005/8/layout/orgChart1"/>
    <dgm:cxn modelId="{115B1BD8-3108-4318-AB8D-02FFBBFB20B8}" type="presParOf" srcId="{02078071-D122-469E-95B7-8CE625E23AA1}" destId="{E6D5C789-7B3D-40DE-8400-07C814C00BA4}" srcOrd="0" destOrd="0" presId="urn:microsoft.com/office/officeart/2005/8/layout/orgChart1"/>
    <dgm:cxn modelId="{F47F40AA-2191-4AAF-B214-F111FABFEC85}" type="presParOf" srcId="{02078071-D122-469E-95B7-8CE625E23AA1}" destId="{A25222ED-4BCA-4278-8D43-67F4F9ED1ED0}" srcOrd="1" destOrd="0" presId="urn:microsoft.com/office/officeart/2005/8/layout/orgChart1"/>
    <dgm:cxn modelId="{095A9BEF-828E-40FF-8F2A-F481A82C5515}" type="presParOf" srcId="{19027B4D-5295-41C0-821F-AC28537C3FCF}" destId="{B751A2C3-2FDD-4F5B-A70D-F008DCA2F2F5}" srcOrd="1" destOrd="0" presId="urn:microsoft.com/office/officeart/2005/8/layout/orgChart1"/>
    <dgm:cxn modelId="{75224CB7-DFF4-40B6-8459-50008AB39814}" type="presParOf" srcId="{19027B4D-5295-41C0-821F-AC28537C3FCF}" destId="{54F0B6DA-DD62-45C9-968C-0BBB7E0E9E39}" srcOrd="2" destOrd="0" presId="urn:microsoft.com/office/officeart/2005/8/layout/orgChart1"/>
    <dgm:cxn modelId="{45A14019-B836-4A32-88D0-86B2F145131C}" type="presParOf" srcId="{9D85519D-20B5-4EFB-B1A4-100542B20DCA}" destId="{7A9A5969-A828-43E3-A191-79FAF2CB8285}" srcOrd="4" destOrd="0" presId="urn:microsoft.com/office/officeart/2005/8/layout/orgChart1"/>
    <dgm:cxn modelId="{305C299E-42DB-4282-A6CF-BF1127540C6F}" type="presParOf" srcId="{9D85519D-20B5-4EFB-B1A4-100542B20DCA}" destId="{19D5B50F-05D4-437B-95E7-C02C9174A7F3}" srcOrd="5" destOrd="0" presId="urn:microsoft.com/office/officeart/2005/8/layout/orgChart1"/>
    <dgm:cxn modelId="{11C9233C-9F1E-4B10-8231-F9B271A634A7}" type="presParOf" srcId="{19D5B50F-05D4-437B-95E7-C02C9174A7F3}" destId="{D83AC4EB-A576-477C-8272-CB69702B11E1}" srcOrd="0" destOrd="0" presId="urn:microsoft.com/office/officeart/2005/8/layout/orgChart1"/>
    <dgm:cxn modelId="{A5A8DC56-CEEC-490F-8C43-8CB750BD9E03}" type="presParOf" srcId="{D83AC4EB-A576-477C-8272-CB69702B11E1}" destId="{5AE683F7-EACD-43F3-84C4-748444B929E7}" srcOrd="0" destOrd="0" presId="urn:microsoft.com/office/officeart/2005/8/layout/orgChart1"/>
    <dgm:cxn modelId="{F042EC63-F622-4594-BC0A-E62FCFDE06FE}" type="presParOf" srcId="{D83AC4EB-A576-477C-8272-CB69702B11E1}" destId="{DC5CC169-9204-4DF4-AB12-EA0717EC9CB4}" srcOrd="1" destOrd="0" presId="urn:microsoft.com/office/officeart/2005/8/layout/orgChart1"/>
    <dgm:cxn modelId="{8E0BA5F7-5658-4AA8-BB08-30A94B34A2F6}" type="presParOf" srcId="{19D5B50F-05D4-437B-95E7-C02C9174A7F3}" destId="{3494A001-28FD-497C-933D-F732D4019B0E}" srcOrd="1" destOrd="0" presId="urn:microsoft.com/office/officeart/2005/8/layout/orgChart1"/>
    <dgm:cxn modelId="{464EEE23-43EF-4CE7-A22D-E269CCE2BC59}" type="presParOf" srcId="{19D5B50F-05D4-437B-95E7-C02C9174A7F3}" destId="{9FEA5CE6-FBE6-4B3E-8CF8-477B48B2C7B0}" srcOrd="2" destOrd="0" presId="urn:microsoft.com/office/officeart/2005/8/layout/orgChart1"/>
    <dgm:cxn modelId="{BCA11881-32A9-45C8-9B36-E3E2168105DA}" type="presParOf" srcId="{9D85519D-20B5-4EFB-B1A4-100542B20DCA}" destId="{AC3E5D26-8FCE-4F01-A1CF-E2DA137D8B23}" srcOrd="6" destOrd="0" presId="urn:microsoft.com/office/officeart/2005/8/layout/orgChart1"/>
    <dgm:cxn modelId="{35AD8897-1B80-49A8-B50F-B727A7F53162}" type="presParOf" srcId="{9D85519D-20B5-4EFB-B1A4-100542B20DCA}" destId="{250D390F-4CEF-43CD-8A80-659E432C7ADD}" srcOrd="7" destOrd="0" presId="urn:microsoft.com/office/officeart/2005/8/layout/orgChart1"/>
    <dgm:cxn modelId="{AB8DDDA8-25E8-456B-9A85-32D258177840}" type="presParOf" srcId="{250D390F-4CEF-43CD-8A80-659E432C7ADD}" destId="{7E9E8BE1-FBCA-4E33-9774-023ED47FDB50}" srcOrd="0" destOrd="0" presId="urn:microsoft.com/office/officeart/2005/8/layout/orgChart1"/>
    <dgm:cxn modelId="{3FA7C85D-78C9-4299-822F-207A8DA74142}" type="presParOf" srcId="{7E9E8BE1-FBCA-4E33-9774-023ED47FDB50}" destId="{4DC10748-27DE-4EA9-9129-6909695F55CA}" srcOrd="0" destOrd="0" presId="urn:microsoft.com/office/officeart/2005/8/layout/orgChart1"/>
    <dgm:cxn modelId="{5C0E26F8-9927-49C3-A199-B7C18592928E}" type="presParOf" srcId="{7E9E8BE1-FBCA-4E33-9774-023ED47FDB50}" destId="{DA222BB5-F8F7-4D18-8DEA-01AD151654F8}" srcOrd="1" destOrd="0" presId="urn:microsoft.com/office/officeart/2005/8/layout/orgChart1"/>
    <dgm:cxn modelId="{984ED5C5-D842-4D43-9653-FF79DB1624CA}" type="presParOf" srcId="{250D390F-4CEF-43CD-8A80-659E432C7ADD}" destId="{5762BA61-7C46-4807-9B70-AA1452322128}" srcOrd="1" destOrd="0" presId="urn:microsoft.com/office/officeart/2005/8/layout/orgChart1"/>
    <dgm:cxn modelId="{9AF449C8-7163-4C7F-90B6-BDCB5F6924DD}" type="presParOf" srcId="{250D390F-4CEF-43CD-8A80-659E432C7ADD}" destId="{9D0DDB44-85D1-4BF6-AB62-D47983BC4DD5}" srcOrd="2" destOrd="0" presId="urn:microsoft.com/office/officeart/2005/8/layout/orgChart1"/>
    <dgm:cxn modelId="{CF613274-64FD-450B-9FAB-EF32314BD459}" type="presParOf" srcId="{9D85519D-20B5-4EFB-B1A4-100542B20DCA}" destId="{224112EF-AA07-40D3-A459-30E58E509E49}" srcOrd="8" destOrd="0" presId="urn:microsoft.com/office/officeart/2005/8/layout/orgChart1"/>
    <dgm:cxn modelId="{E558E61F-4CCF-402E-83CB-54AD6EF6834C}" type="presParOf" srcId="{9D85519D-20B5-4EFB-B1A4-100542B20DCA}" destId="{6550D1E1-01F7-47BE-8596-5143701276F5}" srcOrd="9" destOrd="0" presId="urn:microsoft.com/office/officeart/2005/8/layout/orgChart1"/>
    <dgm:cxn modelId="{0387171B-E6CE-4191-B2A9-42607C9DF138}" type="presParOf" srcId="{6550D1E1-01F7-47BE-8596-5143701276F5}" destId="{0C0B22C3-F366-4613-B5BC-5100AC8B9395}" srcOrd="0" destOrd="0" presId="urn:microsoft.com/office/officeart/2005/8/layout/orgChart1"/>
    <dgm:cxn modelId="{A91E8F8B-9C9C-49D2-AE61-4ACCEA6D34EF}" type="presParOf" srcId="{0C0B22C3-F366-4613-B5BC-5100AC8B9395}" destId="{CDE9CC78-41BE-444F-8BFD-059E309F2C65}" srcOrd="0" destOrd="0" presId="urn:microsoft.com/office/officeart/2005/8/layout/orgChart1"/>
    <dgm:cxn modelId="{4875F07E-BDEE-4CBA-85E8-FBD0BBCA0DAB}" type="presParOf" srcId="{0C0B22C3-F366-4613-B5BC-5100AC8B9395}" destId="{AAE90114-869F-43E7-9049-D47FE2BA9E30}" srcOrd="1" destOrd="0" presId="urn:microsoft.com/office/officeart/2005/8/layout/orgChart1"/>
    <dgm:cxn modelId="{62118AF0-7940-417C-9E8C-DE5FC54F4642}" type="presParOf" srcId="{6550D1E1-01F7-47BE-8596-5143701276F5}" destId="{34CB5DA4-21B3-489E-96AF-8678A57E009A}" srcOrd="1" destOrd="0" presId="urn:microsoft.com/office/officeart/2005/8/layout/orgChart1"/>
    <dgm:cxn modelId="{96FAFB59-9F9C-437C-99FB-9D21AE80C373}" type="presParOf" srcId="{6550D1E1-01F7-47BE-8596-5143701276F5}" destId="{1A714D2C-B675-4B44-A418-A1A3ABFC20D9}" srcOrd="2" destOrd="0" presId="urn:microsoft.com/office/officeart/2005/8/layout/orgChart1"/>
    <dgm:cxn modelId="{DAA8C23F-C7B5-4E2E-8187-77093D724A47}" type="presParOf" srcId="{9D85519D-20B5-4EFB-B1A4-100542B20DCA}" destId="{43F0914C-36EB-4DB8-9296-5AE65A257FA2}" srcOrd="10" destOrd="0" presId="urn:microsoft.com/office/officeart/2005/8/layout/orgChart1"/>
    <dgm:cxn modelId="{C6AC5AA1-98FC-45B5-B22E-6858D5EEAF6F}" type="presParOf" srcId="{9D85519D-20B5-4EFB-B1A4-100542B20DCA}" destId="{BC754DC0-09C2-4832-AF8F-ACA70171A996}" srcOrd="11" destOrd="0" presId="urn:microsoft.com/office/officeart/2005/8/layout/orgChart1"/>
    <dgm:cxn modelId="{7EB987D1-3998-4A6D-A612-C3CF2EA3A6AB}" type="presParOf" srcId="{BC754DC0-09C2-4832-AF8F-ACA70171A996}" destId="{17BF645E-2E82-4359-9735-FC301D0B625A}" srcOrd="0" destOrd="0" presId="urn:microsoft.com/office/officeart/2005/8/layout/orgChart1"/>
    <dgm:cxn modelId="{215AF852-B3B4-45A8-A4F4-247934BAD8BE}" type="presParOf" srcId="{17BF645E-2E82-4359-9735-FC301D0B625A}" destId="{67F546E4-C22B-4AA6-B02C-79E7F97CAE80}" srcOrd="0" destOrd="0" presId="urn:microsoft.com/office/officeart/2005/8/layout/orgChart1"/>
    <dgm:cxn modelId="{03B33B76-F474-45FA-92FB-DB7BBC78F9FD}" type="presParOf" srcId="{17BF645E-2E82-4359-9735-FC301D0B625A}" destId="{CCA8F0D8-806C-4755-B5F9-2CC8F1F4EE0A}" srcOrd="1" destOrd="0" presId="urn:microsoft.com/office/officeart/2005/8/layout/orgChart1"/>
    <dgm:cxn modelId="{461E32B9-9E9E-44F5-8DA9-8875848346E3}" type="presParOf" srcId="{BC754DC0-09C2-4832-AF8F-ACA70171A996}" destId="{E7891B20-8490-44F5-BD3F-E578445971DC}" srcOrd="1" destOrd="0" presId="urn:microsoft.com/office/officeart/2005/8/layout/orgChart1"/>
    <dgm:cxn modelId="{9ACDBFDF-7FE5-463E-AFAA-A12ADA551862}" type="presParOf" srcId="{BC754DC0-09C2-4832-AF8F-ACA70171A996}" destId="{243D9CC9-696B-4596-B7B8-99F556EF6195}" srcOrd="2" destOrd="0" presId="urn:microsoft.com/office/officeart/2005/8/layout/orgChart1"/>
    <dgm:cxn modelId="{51D3429B-4000-4158-B655-90FD7D2EA2DC}" type="presParOf" srcId="{E3E73A4C-6C9E-4413-A790-B987E0893F0B}" destId="{74C82156-38A2-4814-A129-CBAD8DA3F180}" srcOrd="2" destOrd="0" presId="urn:microsoft.com/office/officeart/2005/8/layout/orgChart1"/>
    <dgm:cxn modelId="{6F31F774-CA11-4BBC-BB67-BEF3BADE2F50}" type="presParOf" srcId="{9379E380-F2C9-42A9-BE5F-C137064F5899}" destId="{57285A9F-1C30-4003-B74B-2831587851BE}" srcOrd="2" destOrd="0" presId="urn:microsoft.com/office/officeart/2005/8/layout/orgChart1"/>
    <dgm:cxn modelId="{42DC3AA2-B8AC-4F21-8901-E9744C417F9A}" type="presParOf" srcId="{3850BDF3-B1B6-4A40-A307-8A965915878D}" destId="{DA337597-857C-4140-969B-7D41BA40ECC0}" srcOrd="2" destOrd="0" presId="urn:microsoft.com/office/officeart/2005/8/layout/orgChart1"/>
    <dgm:cxn modelId="{40536545-7345-45D1-8AF3-237ACD1BEC0C}" type="presParOf" srcId="{DA337597-857C-4140-969B-7D41BA40ECC0}" destId="{8FA1B859-95B3-4533-85AD-7B7271D80BD3}" srcOrd="0" destOrd="0" presId="urn:microsoft.com/office/officeart/2005/8/layout/orgChart1"/>
    <dgm:cxn modelId="{339CB194-2103-47DB-8B78-44D235C97640}" type="presParOf" srcId="{DA337597-857C-4140-969B-7D41BA40ECC0}" destId="{BFBB7AF8-8791-4805-838C-FC38240824DE}" srcOrd="1" destOrd="0" presId="urn:microsoft.com/office/officeart/2005/8/layout/orgChart1"/>
    <dgm:cxn modelId="{D17C966E-006A-4BF5-91E4-95897ECBDE01}" type="presParOf" srcId="{BFBB7AF8-8791-4805-838C-FC38240824DE}" destId="{A1D40981-E6E8-40F2-8934-CEDF02067F1C}" srcOrd="0" destOrd="0" presId="urn:microsoft.com/office/officeart/2005/8/layout/orgChart1"/>
    <dgm:cxn modelId="{41D9B446-9A05-4E38-8F5A-1BD3FA4C2599}" type="presParOf" srcId="{A1D40981-E6E8-40F2-8934-CEDF02067F1C}" destId="{AE786426-AF2F-4043-9B8F-3F1A82A320AD}" srcOrd="0" destOrd="0" presId="urn:microsoft.com/office/officeart/2005/8/layout/orgChart1"/>
    <dgm:cxn modelId="{3D3ECE7E-5090-4984-A428-7313DC1463E7}" type="presParOf" srcId="{A1D40981-E6E8-40F2-8934-CEDF02067F1C}" destId="{7C2FEF7B-62AA-47F1-BA6A-CD19CCD83783}" srcOrd="1" destOrd="0" presId="urn:microsoft.com/office/officeart/2005/8/layout/orgChart1"/>
    <dgm:cxn modelId="{B9D66517-9DCE-43EE-A421-18E374EE75C7}" type="presParOf" srcId="{BFBB7AF8-8791-4805-838C-FC38240824DE}" destId="{AB592F4A-6EED-4A90-B312-D381F6624361}" srcOrd="1" destOrd="0" presId="urn:microsoft.com/office/officeart/2005/8/layout/orgChart1"/>
    <dgm:cxn modelId="{F677694E-D684-4703-BFA5-E4A2EFB79F6C}" type="presParOf" srcId="{BFBB7AF8-8791-4805-838C-FC38240824DE}" destId="{E2F356B3-71F0-4A1C-821C-FA765FA991F7}" srcOrd="2" destOrd="0" presId="urn:microsoft.com/office/officeart/2005/8/layout/orgChart1"/>
    <dgm:cxn modelId="{8582FD01-D13F-4117-8170-4938604358C3}" type="presParOf" srcId="{DA337597-857C-4140-969B-7D41BA40ECC0}" destId="{D0602521-7216-4B83-AECF-FDE13658D3BB}" srcOrd="2" destOrd="0" presId="urn:microsoft.com/office/officeart/2005/8/layout/orgChart1"/>
    <dgm:cxn modelId="{609C0E59-5707-49FF-B5CC-9E74F74E1EDD}" type="presParOf" srcId="{DA337597-857C-4140-969B-7D41BA40ECC0}" destId="{BB19860B-5042-4399-A8AF-27D576E6A0B7}" srcOrd="3" destOrd="0" presId="urn:microsoft.com/office/officeart/2005/8/layout/orgChart1"/>
    <dgm:cxn modelId="{11355B6B-D96B-4EEE-BFA9-D7EF255CBDC2}" type="presParOf" srcId="{BB19860B-5042-4399-A8AF-27D576E6A0B7}" destId="{AFFE5C88-14B2-490B-A867-3593B7958D78}" srcOrd="0" destOrd="0" presId="urn:microsoft.com/office/officeart/2005/8/layout/orgChart1"/>
    <dgm:cxn modelId="{CE2261E7-A10A-45A4-BA9F-D37091CD0420}" type="presParOf" srcId="{AFFE5C88-14B2-490B-A867-3593B7958D78}" destId="{AF06D521-C9E2-4746-A0FA-C6A39C29B831}" srcOrd="0" destOrd="0" presId="urn:microsoft.com/office/officeart/2005/8/layout/orgChart1"/>
    <dgm:cxn modelId="{2CB46AF8-3689-45BB-9D88-2DA9856E8222}" type="presParOf" srcId="{AFFE5C88-14B2-490B-A867-3593B7958D78}" destId="{053A0434-E3D2-4BF2-A6E0-46735C55A355}" srcOrd="1" destOrd="0" presId="urn:microsoft.com/office/officeart/2005/8/layout/orgChart1"/>
    <dgm:cxn modelId="{6344A64D-A9CF-4CA6-8213-03CF8C87B853}" type="presParOf" srcId="{BB19860B-5042-4399-A8AF-27D576E6A0B7}" destId="{67451146-E0E6-4764-BC48-23DC7A0F8200}" srcOrd="1" destOrd="0" presId="urn:microsoft.com/office/officeart/2005/8/layout/orgChart1"/>
    <dgm:cxn modelId="{943D6ED4-7C82-4D3D-BFE8-84CA3C638CF8}" type="presParOf" srcId="{BB19860B-5042-4399-A8AF-27D576E6A0B7}" destId="{53C418AE-CDC8-47C7-AED1-D0FB3892203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1C480F-170F-462C-B65A-82BA5DD856B3}">
      <dsp:nvSpPr>
        <dsp:cNvPr id="0" name=""/>
        <dsp:cNvSpPr/>
      </dsp:nvSpPr>
      <dsp:spPr>
        <a:xfrm>
          <a:off x="-4919424" y="-753830"/>
          <a:ext cx="5858998" cy="5858998"/>
        </a:xfrm>
        <a:prstGeom prst="blockArc">
          <a:avLst>
            <a:gd name="adj1" fmla="val 18900000"/>
            <a:gd name="adj2" fmla="val 2700000"/>
            <a:gd name="adj3" fmla="val 369"/>
          </a:avLst>
        </a:prstGeom>
        <a:noFill/>
        <a:ln w="1587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CC3301-EA41-49D4-AEA7-EE4CFB707CB6}">
      <dsp:nvSpPr>
        <dsp:cNvPr id="0" name=""/>
        <dsp:cNvSpPr/>
      </dsp:nvSpPr>
      <dsp:spPr>
        <a:xfrm>
          <a:off x="604289" y="435133"/>
          <a:ext cx="7222685" cy="870267"/>
        </a:xfrm>
        <a:prstGeom prst="rect">
          <a:avLst/>
        </a:prstGeom>
        <a:gradFill rotWithShape="0">
          <a:gsLst>
            <a:gs pos="0">
              <a:schemeClr val="lt1">
                <a:hueOff val="0"/>
                <a:satOff val="0"/>
                <a:lumOff val="0"/>
                <a:alphaOff val="0"/>
                <a:tint val="100000"/>
                <a:shade val="85000"/>
                <a:satMod val="100000"/>
                <a:lumMod val="100000"/>
              </a:schemeClr>
            </a:gs>
            <a:gs pos="100000">
              <a:schemeClr val="l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l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90775" tIns="88900" rIns="88900" bIns="88900" numCol="1" spcCol="1270" anchor="ctr" anchorCtr="0">
          <a:noAutofit/>
        </a:bodyPr>
        <a:lstStyle/>
        <a:p>
          <a:pPr marL="0" lvl="0" indent="0" algn="l" defTabSz="1555750">
            <a:lnSpc>
              <a:spcPct val="90000"/>
            </a:lnSpc>
            <a:spcBef>
              <a:spcPct val="0"/>
            </a:spcBef>
            <a:spcAft>
              <a:spcPct val="35000"/>
            </a:spcAft>
            <a:buNone/>
          </a:pPr>
          <a:r>
            <a:rPr lang="es-CR" sz="3500" kern="1200"/>
            <a:t>Evaluación de OEC</a:t>
          </a:r>
          <a:endParaRPr lang="en-US" sz="3500" kern="1200"/>
        </a:p>
      </dsp:txBody>
      <dsp:txXfrm>
        <a:off x="604289" y="435133"/>
        <a:ext cx="7222685" cy="870267"/>
      </dsp:txXfrm>
    </dsp:sp>
    <dsp:sp modelId="{B1C9060D-6D8C-40EB-8EED-3F96915B5CF0}">
      <dsp:nvSpPr>
        <dsp:cNvPr id="0" name=""/>
        <dsp:cNvSpPr/>
      </dsp:nvSpPr>
      <dsp:spPr>
        <a:xfrm>
          <a:off x="60372" y="326350"/>
          <a:ext cx="1087834" cy="1087834"/>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1">
          <a:scrgbClr r="0" g="0" b="0"/>
        </a:fillRef>
        <a:effectRef idx="2">
          <a:scrgbClr r="0" g="0" b="0"/>
        </a:effectRef>
        <a:fontRef idx="minor"/>
      </dsp:style>
    </dsp:sp>
    <dsp:sp modelId="{FF1F6033-71E9-421F-BA12-B9B7FDAD1B19}">
      <dsp:nvSpPr>
        <dsp:cNvPr id="0" name=""/>
        <dsp:cNvSpPr/>
      </dsp:nvSpPr>
      <dsp:spPr>
        <a:xfrm>
          <a:off x="920631" y="1740535"/>
          <a:ext cx="6906343" cy="870267"/>
        </a:xfrm>
        <a:prstGeom prst="rect">
          <a:avLst/>
        </a:prstGeom>
        <a:gradFill rotWithShape="0">
          <a:gsLst>
            <a:gs pos="0">
              <a:schemeClr val="lt1">
                <a:hueOff val="0"/>
                <a:satOff val="0"/>
                <a:lumOff val="0"/>
                <a:alphaOff val="0"/>
                <a:tint val="100000"/>
                <a:shade val="85000"/>
                <a:satMod val="100000"/>
                <a:lumMod val="100000"/>
              </a:schemeClr>
            </a:gs>
            <a:gs pos="100000">
              <a:schemeClr val="l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l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90775" tIns="88900" rIns="88900" bIns="88900" numCol="1" spcCol="1270" anchor="ctr" anchorCtr="0">
          <a:noAutofit/>
        </a:bodyPr>
        <a:lstStyle/>
        <a:p>
          <a:pPr marL="0" lvl="0" indent="0" algn="l" defTabSz="1555750">
            <a:lnSpc>
              <a:spcPct val="90000"/>
            </a:lnSpc>
            <a:spcBef>
              <a:spcPct val="0"/>
            </a:spcBef>
            <a:spcAft>
              <a:spcPct val="35000"/>
            </a:spcAft>
            <a:buNone/>
          </a:pPr>
          <a:r>
            <a:rPr lang="es-CR" sz="3500" kern="1200"/>
            <a:t>Servicios de Equivalencia</a:t>
          </a:r>
          <a:endParaRPr lang="en-US" sz="3500" kern="1200"/>
        </a:p>
      </dsp:txBody>
      <dsp:txXfrm>
        <a:off x="920631" y="1740535"/>
        <a:ext cx="6906343" cy="870267"/>
      </dsp:txXfrm>
    </dsp:sp>
    <dsp:sp modelId="{4EC7AFA7-F424-4699-AB38-307835DBE7E2}">
      <dsp:nvSpPr>
        <dsp:cNvPr id="0" name=""/>
        <dsp:cNvSpPr/>
      </dsp:nvSpPr>
      <dsp:spPr>
        <a:xfrm>
          <a:off x="376714" y="1631751"/>
          <a:ext cx="1087834" cy="1087834"/>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1">
          <a:scrgbClr r="0" g="0" b="0"/>
        </a:fillRef>
        <a:effectRef idx="2">
          <a:scrgbClr r="0" g="0" b="0"/>
        </a:effectRef>
        <a:fontRef idx="minor"/>
      </dsp:style>
    </dsp:sp>
    <dsp:sp modelId="{7E3D51C1-C1CD-420A-BC88-A021E977715D}">
      <dsp:nvSpPr>
        <dsp:cNvPr id="0" name=""/>
        <dsp:cNvSpPr/>
      </dsp:nvSpPr>
      <dsp:spPr>
        <a:xfrm>
          <a:off x="604289" y="3045936"/>
          <a:ext cx="7222685" cy="870267"/>
        </a:xfrm>
        <a:prstGeom prst="rect">
          <a:avLst/>
        </a:prstGeom>
        <a:gradFill rotWithShape="0">
          <a:gsLst>
            <a:gs pos="0">
              <a:schemeClr val="lt1">
                <a:hueOff val="0"/>
                <a:satOff val="0"/>
                <a:lumOff val="0"/>
                <a:alphaOff val="0"/>
                <a:tint val="100000"/>
                <a:shade val="85000"/>
                <a:satMod val="100000"/>
                <a:lumMod val="100000"/>
              </a:schemeClr>
            </a:gs>
            <a:gs pos="100000">
              <a:schemeClr val="l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l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90775" tIns="88900" rIns="88900" bIns="88900" numCol="1" spcCol="1270" anchor="ctr" anchorCtr="0">
          <a:noAutofit/>
        </a:bodyPr>
        <a:lstStyle/>
        <a:p>
          <a:pPr marL="0" lvl="0" indent="0" algn="l" defTabSz="1555750">
            <a:lnSpc>
              <a:spcPct val="90000"/>
            </a:lnSpc>
            <a:spcBef>
              <a:spcPct val="0"/>
            </a:spcBef>
            <a:spcAft>
              <a:spcPct val="35000"/>
            </a:spcAft>
            <a:buNone/>
          </a:pPr>
          <a:r>
            <a:rPr lang="es-CR" sz="3500" kern="1200"/>
            <a:t>Venta de Servicios de Capacitación</a:t>
          </a:r>
          <a:endParaRPr lang="en-US" sz="3500" kern="1200"/>
        </a:p>
      </dsp:txBody>
      <dsp:txXfrm>
        <a:off x="604289" y="3045936"/>
        <a:ext cx="7222685" cy="870267"/>
      </dsp:txXfrm>
    </dsp:sp>
    <dsp:sp modelId="{7A7116E9-50E0-4C65-B36E-E9837301FA84}">
      <dsp:nvSpPr>
        <dsp:cNvPr id="0" name=""/>
        <dsp:cNvSpPr/>
      </dsp:nvSpPr>
      <dsp:spPr>
        <a:xfrm>
          <a:off x="60372" y="2937153"/>
          <a:ext cx="1087834" cy="1087834"/>
        </a:xfrm>
        <a:prstGeom prst="ellipse">
          <a:avLst/>
        </a:prstGeom>
        <a:solidFill>
          <a:schemeClr val="lt1">
            <a:hueOff val="0"/>
            <a:satOff val="0"/>
            <a:lumOff val="0"/>
            <a:alphaOff val="0"/>
          </a:schemeClr>
        </a:solidFill>
        <a:ln w="9525" cap="flat" cmpd="sng" algn="ctr">
          <a:solidFill>
            <a:schemeClr val="dk1">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CA3D9E-0977-4DC0-AD20-AE5B840E265A}">
      <dsp:nvSpPr>
        <dsp:cNvPr id="0" name=""/>
        <dsp:cNvSpPr/>
      </dsp:nvSpPr>
      <dsp:spPr>
        <a:xfrm>
          <a:off x="0" y="15029"/>
          <a:ext cx="9720071" cy="864000"/>
        </a:xfrm>
        <a:prstGeom prst="rect">
          <a:avLst/>
        </a:prstGeom>
        <a:solidFill>
          <a:schemeClr val="accent3">
            <a:lumMod val="75000"/>
          </a:schemeClr>
        </a:solidFill>
        <a:ln w="9525" cap="flat" cmpd="sng" algn="ctr">
          <a:solidFill>
            <a:schemeClr val="accent3">
              <a:hueOff val="0"/>
              <a:satOff val="0"/>
              <a:lumOff val="0"/>
              <a:alphaOff val="0"/>
            </a:schemeClr>
          </a:solidFill>
          <a:prstDash val="solid"/>
        </a:ln>
        <a:effectLst>
          <a:outerShdw blurRad="50800" dist="12700" dir="5400000" algn="ctr"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s-MX" sz="3000" b="1" kern="1200"/>
            <a:t>Artículo 34 de la Ley 8279:</a:t>
          </a:r>
          <a:endParaRPr lang="en-US" sz="3000" kern="1200"/>
        </a:p>
      </dsp:txBody>
      <dsp:txXfrm>
        <a:off x="0" y="15029"/>
        <a:ext cx="9720071" cy="864000"/>
      </dsp:txXfrm>
    </dsp:sp>
    <dsp:sp modelId="{85516ABC-F823-4465-949B-F0104E009FEF}">
      <dsp:nvSpPr>
        <dsp:cNvPr id="0" name=""/>
        <dsp:cNvSpPr/>
      </dsp:nvSpPr>
      <dsp:spPr>
        <a:xfrm>
          <a:off x="0" y="879029"/>
          <a:ext cx="9720071" cy="3129300"/>
        </a:xfrm>
        <a:prstGeom prst="rect">
          <a:avLst/>
        </a:prstGeom>
        <a:no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s-CR" sz="3000" b="1" kern="1200" dirty="0"/>
            <a:t>Servicios a las Entidades Públicas. </a:t>
          </a:r>
          <a:endParaRPr lang="en-US" sz="3000" kern="1200" dirty="0"/>
        </a:p>
        <a:p>
          <a:pPr marL="285750" lvl="1" indent="-285750" algn="l" defTabSz="1333500">
            <a:lnSpc>
              <a:spcPct val="90000"/>
            </a:lnSpc>
            <a:spcBef>
              <a:spcPct val="0"/>
            </a:spcBef>
            <a:spcAft>
              <a:spcPct val="15000"/>
            </a:spcAft>
            <a:buChar char="•"/>
          </a:pPr>
          <a:r>
            <a:rPr lang="es-CR" sz="3000" b="1" i="1" kern="1200" dirty="0"/>
            <a:t>Todas las instituciones públicas que, para el cumplimiento de sus funciones</a:t>
          </a:r>
          <a:r>
            <a:rPr lang="es-CR" sz="3000" kern="1200" dirty="0"/>
            <a:t>, requieren  servicios de laboratorios de ensayo, laboratorios de calibración, entes de inspección y entes de certificación, </a:t>
          </a:r>
          <a:r>
            <a:rPr lang="es-CR" sz="3000" b="1" i="1" kern="1200" dirty="0"/>
            <a:t>deberán utilizar los acreditados o reconocidos  por acuerdos de reconocimiento mutuo entre el ECA y las entidades internacionales equivalentes</a:t>
          </a:r>
          <a:endParaRPr lang="en-US" sz="3000" kern="1200" dirty="0"/>
        </a:p>
      </dsp:txBody>
      <dsp:txXfrm>
        <a:off x="0" y="879029"/>
        <a:ext cx="9720071" cy="31293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602521-7216-4B83-AECF-FDE13658D3BB}">
      <dsp:nvSpPr>
        <dsp:cNvPr id="0" name=""/>
        <dsp:cNvSpPr/>
      </dsp:nvSpPr>
      <dsp:spPr>
        <a:xfrm>
          <a:off x="4716039" y="488619"/>
          <a:ext cx="101770" cy="445851"/>
        </a:xfrm>
        <a:custGeom>
          <a:avLst/>
          <a:gdLst/>
          <a:ahLst/>
          <a:cxnLst/>
          <a:rect l="0" t="0" r="0" b="0"/>
          <a:pathLst>
            <a:path>
              <a:moveTo>
                <a:pt x="0" y="0"/>
              </a:moveTo>
              <a:lnTo>
                <a:pt x="0" y="445851"/>
              </a:lnTo>
              <a:lnTo>
                <a:pt x="101770" y="445851"/>
              </a:lnTo>
            </a:path>
          </a:pathLst>
        </a:custGeom>
        <a:noFill/>
        <a:ln w="15875"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A1B859-95B3-4533-85AD-7B7271D80BD3}">
      <dsp:nvSpPr>
        <dsp:cNvPr id="0" name=""/>
        <dsp:cNvSpPr/>
      </dsp:nvSpPr>
      <dsp:spPr>
        <a:xfrm>
          <a:off x="4614269" y="488619"/>
          <a:ext cx="101770" cy="445851"/>
        </a:xfrm>
        <a:custGeom>
          <a:avLst/>
          <a:gdLst/>
          <a:ahLst/>
          <a:cxnLst/>
          <a:rect l="0" t="0" r="0" b="0"/>
          <a:pathLst>
            <a:path>
              <a:moveTo>
                <a:pt x="101770" y="0"/>
              </a:moveTo>
              <a:lnTo>
                <a:pt x="101770" y="445851"/>
              </a:lnTo>
              <a:lnTo>
                <a:pt x="0" y="445851"/>
              </a:lnTo>
            </a:path>
          </a:pathLst>
        </a:custGeom>
        <a:noFill/>
        <a:ln w="15875"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F0914C-36EB-4DB8-9296-5AE65A257FA2}">
      <dsp:nvSpPr>
        <dsp:cNvPr id="0" name=""/>
        <dsp:cNvSpPr/>
      </dsp:nvSpPr>
      <dsp:spPr>
        <a:xfrm>
          <a:off x="9735507" y="2553106"/>
          <a:ext cx="143981" cy="1825099"/>
        </a:xfrm>
        <a:custGeom>
          <a:avLst/>
          <a:gdLst/>
          <a:ahLst/>
          <a:cxnLst/>
          <a:rect l="0" t="0" r="0" b="0"/>
          <a:pathLst>
            <a:path>
              <a:moveTo>
                <a:pt x="0" y="0"/>
              </a:moveTo>
              <a:lnTo>
                <a:pt x="0" y="1825099"/>
              </a:lnTo>
              <a:lnTo>
                <a:pt x="143981" y="1825099"/>
              </a:lnTo>
            </a:path>
          </a:pathLst>
        </a:custGeom>
        <a:noFill/>
        <a:ln w="15875" cap="flat" cmpd="sng" algn="ctr">
          <a:solidFill>
            <a:schemeClr val="accent5">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4112EF-AA07-40D3-A459-30E58E509E49}">
      <dsp:nvSpPr>
        <dsp:cNvPr id="0" name=""/>
        <dsp:cNvSpPr/>
      </dsp:nvSpPr>
      <dsp:spPr>
        <a:xfrm>
          <a:off x="9630227" y="2553106"/>
          <a:ext cx="91440" cy="1825099"/>
        </a:xfrm>
        <a:custGeom>
          <a:avLst/>
          <a:gdLst/>
          <a:ahLst/>
          <a:cxnLst/>
          <a:rect l="0" t="0" r="0" b="0"/>
          <a:pathLst>
            <a:path>
              <a:moveTo>
                <a:pt x="105279" y="0"/>
              </a:moveTo>
              <a:lnTo>
                <a:pt x="105279" y="1825099"/>
              </a:lnTo>
              <a:lnTo>
                <a:pt x="45720" y="1825099"/>
              </a:lnTo>
            </a:path>
          </a:pathLst>
        </a:custGeom>
        <a:noFill/>
        <a:ln w="15875" cap="flat" cmpd="sng" algn="ctr">
          <a:solidFill>
            <a:schemeClr val="accent5">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3E5D26-8FCE-4F01-A1CF-E2DA137D8B23}">
      <dsp:nvSpPr>
        <dsp:cNvPr id="0" name=""/>
        <dsp:cNvSpPr/>
      </dsp:nvSpPr>
      <dsp:spPr>
        <a:xfrm>
          <a:off x="9735507" y="2553106"/>
          <a:ext cx="143981" cy="1136936"/>
        </a:xfrm>
        <a:custGeom>
          <a:avLst/>
          <a:gdLst/>
          <a:ahLst/>
          <a:cxnLst/>
          <a:rect l="0" t="0" r="0" b="0"/>
          <a:pathLst>
            <a:path>
              <a:moveTo>
                <a:pt x="0" y="0"/>
              </a:moveTo>
              <a:lnTo>
                <a:pt x="0" y="1136936"/>
              </a:lnTo>
              <a:lnTo>
                <a:pt x="143981" y="1136936"/>
              </a:lnTo>
            </a:path>
          </a:pathLst>
        </a:custGeom>
        <a:noFill/>
        <a:ln w="15875" cap="flat" cmpd="sng" algn="ctr">
          <a:solidFill>
            <a:schemeClr val="accent5">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9A5969-A828-43E3-A191-79FAF2CB8285}">
      <dsp:nvSpPr>
        <dsp:cNvPr id="0" name=""/>
        <dsp:cNvSpPr/>
      </dsp:nvSpPr>
      <dsp:spPr>
        <a:xfrm>
          <a:off x="9630227" y="2553106"/>
          <a:ext cx="91440" cy="1136936"/>
        </a:xfrm>
        <a:custGeom>
          <a:avLst/>
          <a:gdLst/>
          <a:ahLst/>
          <a:cxnLst/>
          <a:rect l="0" t="0" r="0" b="0"/>
          <a:pathLst>
            <a:path>
              <a:moveTo>
                <a:pt x="105279" y="0"/>
              </a:moveTo>
              <a:lnTo>
                <a:pt x="105279" y="1136936"/>
              </a:lnTo>
              <a:lnTo>
                <a:pt x="45720" y="1136936"/>
              </a:lnTo>
            </a:path>
          </a:pathLst>
        </a:custGeom>
        <a:noFill/>
        <a:ln w="15875" cap="flat" cmpd="sng" algn="ctr">
          <a:solidFill>
            <a:schemeClr val="accent5">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739BF6-BFAE-4430-8F0A-87E800314AA4}">
      <dsp:nvSpPr>
        <dsp:cNvPr id="0" name=""/>
        <dsp:cNvSpPr/>
      </dsp:nvSpPr>
      <dsp:spPr>
        <a:xfrm>
          <a:off x="9735507" y="2553106"/>
          <a:ext cx="143981" cy="448774"/>
        </a:xfrm>
        <a:custGeom>
          <a:avLst/>
          <a:gdLst/>
          <a:ahLst/>
          <a:cxnLst/>
          <a:rect l="0" t="0" r="0" b="0"/>
          <a:pathLst>
            <a:path>
              <a:moveTo>
                <a:pt x="0" y="0"/>
              </a:moveTo>
              <a:lnTo>
                <a:pt x="0" y="448774"/>
              </a:lnTo>
              <a:lnTo>
                <a:pt x="143981" y="448774"/>
              </a:lnTo>
            </a:path>
          </a:pathLst>
        </a:custGeom>
        <a:noFill/>
        <a:ln w="15875" cap="flat" cmpd="sng" algn="ctr">
          <a:solidFill>
            <a:schemeClr val="accent5">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F61431-C3C0-4723-A77A-B72E1D692BBD}">
      <dsp:nvSpPr>
        <dsp:cNvPr id="0" name=""/>
        <dsp:cNvSpPr/>
      </dsp:nvSpPr>
      <dsp:spPr>
        <a:xfrm>
          <a:off x="9630227" y="2553106"/>
          <a:ext cx="91440" cy="448774"/>
        </a:xfrm>
        <a:custGeom>
          <a:avLst/>
          <a:gdLst/>
          <a:ahLst/>
          <a:cxnLst/>
          <a:rect l="0" t="0" r="0" b="0"/>
          <a:pathLst>
            <a:path>
              <a:moveTo>
                <a:pt x="105279" y="0"/>
              </a:moveTo>
              <a:lnTo>
                <a:pt x="105279" y="448774"/>
              </a:lnTo>
              <a:lnTo>
                <a:pt x="45720" y="448774"/>
              </a:lnTo>
            </a:path>
          </a:pathLst>
        </a:custGeom>
        <a:noFill/>
        <a:ln w="15875" cap="flat" cmpd="sng" algn="ctr">
          <a:solidFill>
            <a:schemeClr val="accent5">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9F7CA6-D77C-4E42-8504-B8BB1F87645E}">
      <dsp:nvSpPr>
        <dsp:cNvPr id="0" name=""/>
        <dsp:cNvSpPr/>
      </dsp:nvSpPr>
      <dsp:spPr>
        <a:xfrm>
          <a:off x="6975587" y="1864944"/>
          <a:ext cx="2759919" cy="203541"/>
        </a:xfrm>
        <a:custGeom>
          <a:avLst/>
          <a:gdLst/>
          <a:ahLst/>
          <a:cxnLst/>
          <a:rect l="0" t="0" r="0" b="0"/>
          <a:pathLst>
            <a:path>
              <a:moveTo>
                <a:pt x="0" y="0"/>
              </a:moveTo>
              <a:lnTo>
                <a:pt x="0" y="101770"/>
              </a:lnTo>
              <a:lnTo>
                <a:pt x="2759919" y="101770"/>
              </a:lnTo>
              <a:lnTo>
                <a:pt x="2759919" y="203541"/>
              </a:lnTo>
            </a:path>
          </a:pathLst>
        </a:custGeom>
        <a:noFill/>
        <a:ln w="15875"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64A88B-4E36-49B1-A729-F3DAF6572BD1}">
      <dsp:nvSpPr>
        <dsp:cNvPr id="0" name=""/>
        <dsp:cNvSpPr/>
      </dsp:nvSpPr>
      <dsp:spPr>
        <a:xfrm>
          <a:off x="7284659" y="2553106"/>
          <a:ext cx="91440" cy="1136936"/>
        </a:xfrm>
        <a:custGeom>
          <a:avLst/>
          <a:gdLst/>
          <a:ahLst/>
          <a:cxnLst/>
          <a:rect l="0" t="0" r="0" b="0"/>
          <a:pathLst>
            <a:path>
              <a:moveTo>
                <a:pt x="105279" y="0"/>
              </a:moveTo>
              <a:lnTo>
                <a:pt x="105279" y="1136936"/>
              </a:lnTo>
              <a:lnTo>
                <a:pt x="45720" y="1136936"/>
              </a:lnTo>
            </a:path>
          </a:pathLst>
        </a:custGeom>
        <a:noFill/>
        <a:ln w="15875" cap="flat" cmpd="sng" algn="ctr">
          <a:solidFill>
            <a:schemeClr val="accent5">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80105D-8F47-42C6-9143-91A8609F99A0}">
      <dsp:nvSpPr>
        <dsp:cNvPr id="0" name=""/>
        <dsp:cNvSpPr/>
      </dsp:nvSpPr>
      <dsp:spPr>
        <a:xfrm>
          <a:off x="7389939" y="2553106"/>
          <a:ext cx="143981" cy="448774"/>
        </a:xfrm>
        <a:custGeom>
          <a:avLst/>
          <a:gdLst/>
          <a:ahLst/>
          <a:cxnLst/>
          <a:rect l="0" t="0" r="0" b="0"/>
          <a:pathLst>
            <a:path>
              <a:moveTo>
                <a:pt x="0" y="0"/>
              </a:moveTo>
              <a:lnTo>
                <a:pt x="0" y="448774"/>
              </a:lnTo>
              <a:lnTo>
                <a:pt x="143981" y="448774"/>
              </a:lnTo>
            </a:path>
          </a:pathLst>
        </a:custGeom>
        <a:noFill/>
        <a:ln w="15875" cap="flat" cmpd="sng" algn="ctr">
          <a:solidFill>
            <a:schemeClr val="accent5">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20504E-915E-4579-AC63-1FF48A2112FD}">
      <dsp:nvSpPr>
        <dsp:cNvPr id="0" name=""/>
        <dsp:cNvSpPr/>
      </dsp:nvSpPr>
      <dsp:spPr>
        <a:xfrm>
          <a:off x="7284659" y="2553106"/>
          <a:ext cx="91440" cy="448774"/>
        </a:xfrm>
        <a:custGeom>
          <a:avLst/>
          <a:gdLst/>
          <a:ahLst/>
          <a:cxnLst/>
          <a:rect l="0" t="0" r="0" b="0"/>
          <a:pathLst>
            <a:path>
              <a:moveTo>
                <a:pt x="105279" y="0"/>
              </a:moveTo>
              <a:lnTo>
                <a:pt x="105279" y="448774"/>
              </a:lnTo>
              <a:lnTo>
                <a:pt x="45720" y="448774"/>
              </a:lnTo>
            </a:path>
          </a:pathLst>
        </a:custGeom>
        <a:noFill/>
        <a:ln w="15875" cap="flat" cmpd="sng" algn="ctr">
          <a:solidFill>
            <a:schemeClr val="accent5">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35A6E1-4F40-4F4F-A372-A4122D84416F}">
      <dsp:nvSpPr>
        <dsp:cNvPr id="0" name=""/>
        <dsp:cNvSpPr/>
      </dsp:nvSpPr>
      <dsp:spPr>
        <a:xfrm>
          <a:off x="6975587" y="1864944"/>
          <a:ext cx="414351" cy="203541"/>
        </a:xfrm>
        <a:custGeom>
          <a:avLst/>
          <a:gdLst/>
          <a:ahLst/>
          <a:cxnLst/>
          <a:rect l="0" t="0" r="0" b="0"/>
          <a:pathLst>
            <a:path>
              <a:moveTo>
                <a:pt x="0" y="0"/>
              </a:moveTo>
              <a:lnTo>
                <a:pt x="0" y="101770"/>
              </a:lnTo>
              <a:lnTo>
                <a:pt x="414351" y="101770"/>
              </a:lnTo>
              <a:lnTo>
                <a:pt x="414351" y="203541"/>
              </a:lnTo>
            </a:path>
          </a:pathLst>
        </a:custGeom>
        <a:noFill/>
        <a:ln w="15875"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F3DDE2-8D38-42AA-85EB-A644FBDC7C5D}">
      <dsp:nvSpPr>
        <dsp:cNvPr id="0" name=""/>
        <dsp:cNvSpPr/>
      </dsp:nvSpPr>
      <dsp:spPr>
        <a:xfrm>
          <a:off x="5000754" y="2553106"/>
          <a:ext cx="145386" cy="445851"/>
        </a:xfrm>
        <a:custGeom>
          <a:avLst/>
          <a:gdLst/>
          <a:ahLst/>
          <a:cxnLst/>
          <a:rect l="0" t="0" r="0" b="0"/>
          <a:pathLst>
            <a:path>
              <a:moveTo>
                <a:pt x="0" y="0"/>
              </a:moveTo>
              <a:lnTo>
                <a:pt x="0" y="445851"/>
              </a:lnTo>
              <a:lnTo>
                <a:pt x="145386" y="445851"/>
              </a:lnTo>
            </a:path>
          </a:pathLst>
        </a:custGeom>
        <a:noFill/>
        <a:ln w="15875" cap="flat" cmpd="sng" algn="ctr">
          <a:solidFill>
            <a:schemeClr val="accent5">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C4195D-FFDC-4E8B-881E-6F709DCDDFC0}">
      <dsp:nvSpPr>
        <dsp:cNvPr id="0" name=""/>
        <dsp:cNvSpPr/>
      </dsp:nvSpPr>
      <dsp:spPr>
        <a:xfrm>
          <a:off x="5388452" y="1864944"/>
          <a:ext cx="1587135" cy="203541"/>
        </a:xfrm>
        <a:custGeom>
          <a:avLst/>
          <a:gdLst/>
          <a:ahLst/>
          <a:cxnLst/>
          <a:rect l="0" t="0" r="0" b="0"/>
          <a:pathLst>
            <a:path>
              <a:moveTo>
                <a:pt x="1587135" y="0"/>
              </a:moveTo>
              <a:lnTo>
                <a:pt x="1587135" y="101770"/>
              </a:lnTo>
              <a:lnTo>
                <a:pt x="0" y="101770"/>
              </a:lnTo>
              <a:lnTo>
                <a:pt x="0" y="203541"/>
              </a:lnTo>
            </a:path>
          </a:pathLst>
        </a:custGeom>
        <a:noFill/>
        <a:ln w="15875"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A2D0F5-B844-49F2-BCC9-01A7B0F7B017}">
      <dsp:nvSpPr>
        <dsp:cNvPr id="0" name=""/>
        <dsp:cNvSpPr/>
      </dsp:nvSpPr>
      <dsp:spPr>
        <a:xfrm>
          <a:off x="4215667" y="1864944"/>
          <a:ext cx="2759919" cy="203541"/>
        </a:xfrm>
        <a:custGeom>
          <a:avLst/>
          <a:gdLst/>
          <a:ahLst/>
          <a:cxnLst/>
          <a:rect l="0" t="0" r="0" b="0"/>
          <a:pathLst>
            <a:path>
              <a:moveTo>
                <a:pt x="2759919" y="0"/>
              </a:moveTo>
              <a:lnTo>
                <a:pt x="2759919" y="101770"/>
              </a:lnTo>
              <a:lnTo>
                <a:pt x="0" y="101770"/>
              </a:lnTo>
              <a:lnTo>
                <a:pt x="0" y="203541"/>
              </a:lnTo>
            </a:path>
          </a:pathLst>
        </a:custGeom>
        <a:noFill/>
        <a:ln w="15875"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174897-768D-440C-B8F4-3676834E6CF6}">
      <dsp:nvSpPr>
        <dsp:cNvPr id="0" name=""/>
        <dsp:cNvSpPr/>
      </dsp:nvSpPr>
      <dsp:spPr>
        <a:xfrm>
          <a:off x="4716039" y="488619"/>
          <a:ext cx="2259547" cy="891703"/>
        </a:xfrm>
        <a:custGeom>
          <a:avLst/>
          <a:gdLst/>
          <a:ahLst/>
          <a:cxnLst/>
          <a:rect l="0" t="0" r="0" b="0"/>
          <a:pathLst>
            <a:path>
              <a:moveTo>
                <a:pt x="0" y="0"/>
              </a:moveTo>
              <a:lnTo>
                <a:pt x="0" y="789933"/>
              </a:lnTo>
              <a:lnTo>
                <a:pt x="2259547" y="789933"/>
              </a:lnTo>
              <a:lnTo>
                <a:pt x="2259547" y="891703"/>
              </a:lnTo>
            </a:path>
          </a:pathLst>
        </a:custGeom>
        <a:noFill/>
        <a:ln w="15875"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0D2D65-DC04-4F80-8EC4-769A58E36565}">
      <dsp:nvSpPr>
        <dsp:cNvPr id="0" name=""/>
        <dsp:cNvSpPr/>
      </dsp:nvSpPr>
      <dsp:spPr>
        <a:xfrm>
          <a:off x="2354721" y="1864944"/>
          <a:ext cx="101770" cy="3198502"/>
        </a:xfrm>
        <a:custGeom>
          <a:avLst/>
          <a:gdLst/>
          <a:ahLst/>
          <a:cxnLst/>
          <a:rect l="0" t="0" r="0" b="0"/>
          <a:pathLst>
            <a:path>
              <a:moveTo>
                <a:pt x="101770" y="0"/>
              </a:moveTo>
              <a:lnTo>
                <a:pt x="101770" y="3198502"/>
              </a:lnTo>
              <a:lnTo>
                <a:pt x="0" y="3198502"/>
              </a:lnTo>
            </a:path>
          </a:pathLst>
        </a:custGeom>
        <a:noFill/>
        <a:ln w="15875"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E017AF-4EF2-4D0A-995C-3EC97F0003CE}">
      <dsp:nvSpPr>
        <dsp:cNvPr id="0" name=""/>
        <dsp:cNvSpPr/>
      </dsp:nvSpPr>
      <dsp:spPr>
        <a:xfrm>
          <a:off x="2456491" y="1864944"/>
          <a:ext cx="101770" cy="2510339"/>
        </a:xfrm>
        <a:custGeom>
          <a:avLst/>
          <a:gdLst/>
          <a:ahLst/>
          <a:cxnLst/>
          <a:rect l="0" t="0" r="0" b="0"/>
          <a:pathLst>
            <a:path>
              <a:moveTo>
                <a:pt x="0" y="0"/>
              </a:moveTo>
              <a:lnTo>
                <a:pt x="0" y="2510339"/>
              </a:lnTo>
              <a:lnTo>
                <a:pt x="101770" y="2510339"/>
              </a:lnTo>
            </a:path>
          </a:pathLst>
        </a:custGeom>
        <a:noFill/>
        <a:ln w="15875"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BB62EA-30ED-4F1B-9B2C-AA5FC2EF139C}">
      <dsp:nvSpPr>
        <dsp:cNvPr id="0" name=""/>
        <dsp:cNvSpPr/>
      </dsp:nvSpPr>
      <dsp:spPr>
        <a:xfrm>
          <a:off x="2354721" y="1864944"/>
          <a:ext cx="101770" cy="2510339"/>
        </a:xfrm>
        <a:custGeom>
          <a:avLst/>
          <a:gdLst/>
          <a:ahLst/>
          <a:cxnLst/>
          <a:rect l="0" t="0" r="0" b="0"/>
          <a:pathLst>
            <a:path>
              <a:moveTo>
                <a:pt x="101770" y="0"/>
              </a:moveTo>
              <a:lnTo>
                <a:pt x="101770" y="2510339"/>
              </a:lnTo>
              <a:lnTo>
                <a:pt x="0" y="2510339"/>
              </a:lnTo>
            </a:path>
          </a:pathLst>
        </a:custGeom>
        <a:noFill/>
        <a:ln w="15875"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7C86A7-3151-46C3-ACA4-2E985D22CA39}">
      <dsp:nvSpPr>
        <dsp:cNvPr id="0" name=""/>
        <dsp:cNvSpPr/>
      </dsp:nvSpPr>
      <dsp:spPr>
        <a:xfrm>
          <a:off x="2456491" y="1864944"/>
          <a:ext cx="101770" cy="1822176"/>
        </a:xfrm>
        <a:custGeom>
          <a:avLst/>
          <a:gdLst/>
          <a:ahLst/>
          <a:cxnLst/>
          <a:rect l="0" t="0" r="0" b="0"/>
          <a:pathLst>
            <a:path>
              <a:moveTo>
                <a:pt x="0" y="0"/>
              </a:moveTo>
              <a:lnTo>
                <a:pt x="0" y="1822176"/>
              </a:lnTo>
              <a:lnTo>
                <a:pt x="101770" y="1822176"/>
              </a:lnTo>
            </a:path>
          </a:pathLst>
        </a:custGeom>
        <a:noFill/>
        <a:ln w="15875"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12E0C9-3B9C-4F9E-8BF8-8E12F20EEBF4}">
      <dsp:nvSpPr>
        <dsp:cNvPr id="0" name=""/>
        <dsp:cNvSpPr/>
      </dsp:nvSpPr>
      <dsp:spPr>
        <a:xfrm>
          <a:off x="2354721" y="1864944"/>
          <a:ext cx="101770" cy="1822176"/>
        </a:xfrm>
        <a:custGeom>
          <a:avLst/>
          <a:gdLst/>
          <a:ahLst/>
          <a:cxnLst/>
          <a:rect l="0" t="0" r="0" b="0"/>
          <a:pathLst>
            <a:path>
              <a:moveTo>
                <a:pt x="101770" y="0"/>
              </a:moveTo>
              <a:lnTo>
                <a:pt x="101770" y="1822176"/>
              </a:lnTo>
              <a:lnTo>
                <a:pt x="0" y="1822176"/>
              </a:lnTo>
            </a:path>
          </a:pathLst>
        </a:custGeom>
        <a:noFill/>
        <a:ln w="15875"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A0448F-D686-4985-A677-8D7E2D20CEDF}">
      <dsp:nvSpPr>
        <dsp:cNvPr id="0" name=""/>
        <dsp:cNvSpPr/>
      </dsp:nvSpPr>
      <dsp:spPr>
        <a:xfrm>
          <a:off x="2456491" y="1864944"/>
          <a:ext cx="101770" cy="1134014"/>
        </a:xfrm>
        <a:custGeom>
          <a:avLst/>
          <a:gdLst/>
          <a:ahLst/>
          <a:cxnLst/>
          <a:rect l="0" t="0" r="0" b="0"/>
          <a:pathLst>
            <a:path>
              <a:moveTo>
                <a:pt x="0" y="0"/>
              </a:moveTo>
              <a:lnTo>
                <a:pt x="0" y="1134014"/>
              </a:lnTo>
              <a:lnTo>
                <a:pt x="101770" y="1134014"/>
              </a:lnTo>
            </a:path>
          </a:pathLst>
        </a:custGeom>
        <a:noFill/>
        <a:ln w="15875"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6ED5DC-C05A-45C0-B167-B4005CEF1EBD}">
      <dsp:nvSpPr>
        <dsp:cNvPr id="0" name=""/>
        <dsp:cNvSpPr/>
      </dsp:nvSpPr>
      <dsp:spPr>
        <a:xfrm>
          <a:off x="2354721" y="1864944"/>
          <a:ext cx="101770" cy="1134014"/>
        </a:xfrm>
        <a:custGeom>
          <a:avLst/>
          <a:gdLst/>
          <a:ahLst/>
          <a:cxnLst/>
          <a:rect l="0" t="0" r="0" b="0"/>
          <a:pathLst>
            <a:path>
              <a:moveTo>
                <a:pt x="101770" y="0"/>
              </a:moveTo>
              <a:lnTo>
                <a:pt x="101770" y="1134014"/>
              </a:lnTo>
              <a:lnTo>
                <a:pt x="0" y="1134014"/>
              </a:lnTo>
            </a:path>
          </a:pathLst>
        </a:custGeom>
        <a:noFill/>
        <a:ln w="15875"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166884-F904-48CB-A4A4-7174BB655B89}">
      <dsp:nvSpPr>
        <dsp:cNvPr id="0" name=""/>
        <dsp:cNvSpPr/>
      </dsp:nvSpPr>
      <dsp:spPr>
        <a:xfrm>
          <a:off x="2456491" y="1864944"/>
          <a:ext cx="101770" cy="445851"/>
        </a:xfrm>
        <a:custGeom>
          <a:avLst/>
          <a:gdLst/>
          <a:ahLst/>
          <a:cxnLst/>
          <a:rect l="0" t="0" r="0" b="0"/>
          <a:pathLst>
            <a:path>
              <a:moveTo>
                <a:pt x="0" y="0"/>
              </a:moveTo>
              <a:lnTo>
                <a:pt x="0" y="445851"/>
              </a:lnTo>
              <a:lnTo>
                <a:pt x="101770" y="445851"/>
              </a:lnTo>
            </a:path>
          </a:pathLst>
        </a:custGeom>
        <a:noFill/>
        <a:ln w="15875"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E61565-6731-4DE9-A272-BA9AD9563B3E}">
      <dsp:nvSpPr>
        <dsp:cNvPr id="0" name=""/>
        <dsp:cNvSpPr/>
      </dsp:nvSpPr>
      <dsp:spPr>
        <a:xfrm>
          <a:off x="2354721" y="1864944"/>
          <a:ext cx="101770" cy="445851"/>
        </a:xfrm>
        <a:custGeom>
          <a:avLst/>
          <a:gdLst/>
          <a:ahLst/>
          <a:cxnLst/>
          <a:rect l="0" t="0" r="0" b="0"/>
          <a:pathLst>
            <a:path>
              <a:moveTo>
                <a:pt x="101770" y="0"/>
              </a:moveTo>
              <a:lnTo>
                <a:pt x="101770" y="445851"/>
              </a:lnTo>
              <a:lnTo>
                <a:pt x="0" y="445851"/>
              </a:lnTo>
            </a:path>
          </a:pathLst>
        </a:custGeom>
        <a:noFill/>
        <a:ln w="15875" cap="flat" cmpd="sng" algn="ctr">
          <a:solidFill>
            <a:schemeClr val="accent5">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27A785-414E-4B6D-95A3-123739C1AD56}">
      <dsp:nvSpPr>
        <dsp:cNvPr id="0" name=""/>
        <dsp:cNvSpPr/>
      </dsp:nvSpPr>
      <dsp:spPr>
        <a:xfrm>
          <a:off x="2456491" y="488619"/>
          <a:ext cx="2259547" cy="891703"/>
        </a:xfrm>
        <a:custGeom>
          <a:avLst/>
          <a:gdLst/>
          <a:ahLst/>
          <a:cxnLst/>
          <a:rect l="0" t="0" r="0" b="0"/>
          <a:pathLst>
            <a:path>
              <a:moveTo>
                <a:pt x="2259547" y="0"/>
              </a:moveTo>
              <a:lnTo>
                <a:pt x="2259547" y="789933"/>
              </a:lnTo>
              <a:lnTo>
                <a:pt x="0" y="789933"/>
              </a:lnTo>
              <a:lnTo>
                <a:pt x="0" y="891703"/>
              </a:lnTo>
            </a:path>
          </a:pathLst>
        </a:custGeom>
        <a:noFill/>
        <a:ln w="15875" cap="flat" cmpd="sng" algn="ctr">
          <a:solidFill>
            <a:schemeClr val="accent5">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29932D-92B1-4B55-BF5D-8269AEBC12B3}">
      <dsp:nvSpPr>
        <dsp:cNvPr id="0" name=""/>
        <dsp:cNvSpPr/>
      </dsp:nvSpPr>
      <dsp:spPr>
        <a:xfrm>
          <a:off x="4231418" y="3997"/>
          <a:ext cx="969243" cy="484621"/>
        </a:xfrm>
        <a:prstGeom prst="rect">
          <a:avLst/>
        </a:prstGeom>
        <a:gradFill rotWithShape="1">
          <a:gsLst>
            <a:gs pos="0">
              <a:schemeClr val="accent6">
                <a:tint val="83000"/>
                <a:satMod val="100000"/>
                <a:lumMod val="100000"/>
              </a:schemeClr>
            </a:gs>
            <a:gs pos="100000">
              <a:schemeClr val="accent6">
                <a:tint val="61000"/>
                <a:satMod val="150000"/>
                <a:lumMod val="100000"/>
              </a:schemeClr>
            </a:gs>
          </a:gsLst>
          <a:path path="circle">
            <a:fillToRect l="100000" t="100000" r="100000" b="100000"/>
          </a:path>
        </a:gradFill>
        <a:ln w="9525" cap="flat" cmpd="sng" algn="ctr">
          <a:solidFill>
            <a:schemeClr val="accent6"/>
          </a:solidFill>
          <a:prstDash val="solid"/>
        </a:ln>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R" sz="1100" b="1" kern="1200" dirty="0"/>
            <a:t>Junta Directiva</a:t>
          </a:r>
          <a:endParaRPr lang="en-US" sz="1100" b="1" kern="1200" dirty="0"/>
        </a:p>
      </dsp:txBody>
      <dsp:txXfrm>
        <a:off x="4231418" y="3997"/>
        <a:ext cx="969243" cy="484621"/>
      </dsp:txXfrm>
    </dsp:sp>
    <dsp:sp modelId="{9123E996-350C-42DA-A77C-7BD755210CB9}">
      <dsp:nvSpPr>
        <dsp:cNvPr id="0" name=""/>
        <dsp:cNvSpPr/>
      </dsp:nvSpPr>
      <dsp:spPr>
        <a:xfrm>
          <a:off x="1971870" y="1380322"/>
          <a:ext cx="969243" cy="484621"/>
        </a:xfrm>
        <a:prstGeom prst="rect">
          <a:avLst/>
        </a:prstGeom>
        <a:gradFill rotWithShape="1">
          <a:gsLst>
            <a:gs pos="0">
              <a:schemeClr val="accent6">
                <a:tint val="83000"/>
                <a:satMod val="100000"/>
                <a:lumMod val="100000"/>
              </a:schemeClr>
            </a:gs>
            <a:gs pos="100000">
              <a:schemeClr val="accent6">
                <a:tint val="61000"/>
                <a:satMod val="150000"/>
                <a:lumMod val="100000"/>
              </a:schemeClr>
            </a:gs>
          </a:gsLst>
          <a:path path="circle">
            <a:fillToRect l="100000" t="100000" r="100000" b="100000"/>
          </a:path>
        </a:gradFill>
        <a:ln w="9525" cap="flat" cmpd="sng" algn="ctr">
          <a:solidFill>
            <a:schemeClr val="accent6"/>
          </a:solidFill>
          <a:prstDash val="solid"/>
        </a:ln>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R" sz="1100" b="1" kern="1200"/>
            <a:t>Comisión de Acreditación</a:t>
          </a:r>
          <a:endParaRPr lang="en-US" sz="1100" b="1" kern="1200" dirty="0"/>
        </a:p>
      </dsp:txBody>
      <dsp:txXfrm>
        <a:off x="1971870" y="1380322"/>
        <a:ext cx="969243" cy="484621"/>
      </dsp:txXfrm>
    </dsp:sp>
    <dsp:sp modelId="{02B18DD0-30F9-4816-A361-2A51209E2F95}">
      <dsp:nvSpPr>
        <dsp:cNvPr id="0" name=""/>
        <dsp:cNvSpPr/>
      </dsp:nvSpPr>
      <dsp:spPr>
        <a:xfrm>
          <a:off x="1385478" y="2068485"/>
          <a:ext cx="969243" cy="484621"/>
        </a:xfrm>
        <a:prstGeom prst="rect">
          <a:avLst/>
        </a:prstGeom>
        <a:gradFill rotWithShape="1">
          <a:gsLst>
            <a:gs pos="0">
              <a:schemeClr val="accent6">
                <a:tint val="83000"/>
                <a:satMod val="100000"/>
                <a:lumMod val="100000"/>
              </a:schemeClr>
            </a:gs>
            <a:gs pos="100000">
              <a:schemeClr val="accent6">
                <a:tint val="61000"/>
                <a:satMod val="150000"/>
                <a:lumMod val="100000"/>
              </a:schemeClr>
            </a:gs>
          </a:gsLst>
          <a:path path="circle">
            <a:fillToRect l="100000" t="100000" r="100000" b="100000"/>
          </a:path>
        </a:gradFill>
        <a:ln w="9525" cap="flat" cmpd="sng" algn="ctr">
          <a:solidFill>
            <a:schemeClr val="accent6"/>
          </a:solidFill>
          <a:prstDash val="solid"/>
        </a:ln>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R" sz="1100" b="1" kern="1200"/>
            <a:t>CAC</a:t>
          </a:r>
          <a:endParaRPr lang="en-US" sz="1100" b="1" kern="1200" dirty="0"/>
        </a:p>
      </dsp:txBody>
      <dsp:txXfrm>
        <a:off x="1385478" y="2068485"/>
        <a:ext cx="969243" cy="484621"/>
      </dsp:txXfrm>
    </dsp:sp>
    <dsp:sp modelId="{7D2DE661-C2C3-41C9-9199-C37774D48F16}">
      <dsp:nvSpPr>
        <dsp:cNvPr id="0" name=""/>
        <dsp:cNvSpPr/>
      </dsp:nvSpPr>
      <dsp:spPr>
        <a:xfrm>
          <a:off x="2558262" y="2068485"/>
          <a:ext cx="969243" cy="484621"/>
        </a:xfrm>
        <a:prstGeom prst="rect">
          <a:avLst/>
        </a:prstGeom>
        <a:gradFill rotWithShape="1">
          <a:gsLst>
            <a:gs pos="0">
              <a:schemeClr val="accent6">
                <a:tint val="83000"/>
                <a:satMod val="100000"/>
                <a:lumMod val="100000"/>
              </a:schemeClr>
            </a:gs>
            <a:gs pos="100000">
              <a:schemeClr val="accent6">
                <a:tint val="61000"/>
                <a:satMod val="150000"/>
                <a:lumMod val="100000"/>
              </a:schemeClr>
            </a:gs>
          </a:gsLst>
          <a:path path="circle">
            <a:fillToRect l="100000" t="100000" r="100000" b="100000"/>
          </a:path>
        </a:gradFill>
        <a:ln w="9525" cap="flat" cmpd="sng" algn="ctr">
          <a:solidFill>
            <a:schemeClr val="accent6"/>
          </a:solidFill>
          <a:prstDash val="solid"/>
        </a:ln>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R" sz="1100" b="1" kern="1200"/>
            <a:t>CACI</a:t>
          </a:r>
          <a:endParaRPr lang="en-US" sz="1100" b="1" kern="1200" dirty="0"/>
        </a:p>
      </dsp:txBody>
      <dsp:txXfrm>
        <a:off x="2558262" y="2068485"/>
        <a:ext cx="969243" cy="484621"/>
      </dsp:txXfrm>
    </dsp:sp>
    <dsp:sp modelId="{C735049A-13A2-42C1-AA16-914D2E0E7C8F}">
      <dsp:nvSpPr>
        <dsp:cNvPr id="0" name=""/>
        <dsp:cNvSpPr/>
      </dsp:nvSpPr>
      <dsp:spPr>
        <a:xfrm>
          <a:off x="1385478" y="2756648"/>
          <a:ext cx="969243" cy="484621"/>
        </a:xfrm>
        <a:prstGeom prst="rect">
          <a:avLst/>
        </a:prstGeom>
        <a:gradFill rotWithShape="1">
          <a:gsLst>
            <a:gs pos="0">
              <a:schemeClr val="accent6">
                <a:tint val="83000"/>
                <a:satMod val="100000"/>
                <a:lumMod val="100000"/>
              </a:schemeClr>
            </a:gs>
            <a:gs pos="100000">
              <a:schemeClr val="accent6">
                <a:tint val="61000"/>
                <a:satMod val="150000"/>
                <a:lumMod val="100000"/>
              </a:schemeClr>
            </a:gs>
          </a:gsLst>
          <a:path path="circle">
            <a:fillToRect l="100000" t="100000" r="100000" b="100000"/>
          </a:path>
        </a:gradFill>
        <a:ln w="9525" cap="flat" cmpd="sng" algn="ctr">
          <a:solidFill>
            <a:schemeClr val="accent6"/>
          </a:solidFill>
          <a:prstDash val="solid"/>
        </a:ln>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R" sz="1100" b="1" kern="1200"/>
            <a:t>CACLI</a:t>
          </a:r>
          <a:endParaRPr lang="en-US" sz="1100" b="1" kern="1200" dirty="0"/>
        </a:p>
      </dsp:txBody>
      <dsp:txXfrm>
        <a:off x="1385478" y="2756648"/>
        <a:ext cx="969243" cy="484621"/>
      </dsp:txXfrm>
    </dsp:sp>
    <dsp:sp modelId="{1F5A42FA-965C-426F-A334-76AB49708CA2}">
      <dsp:nvSpPr>
        <dsp:cNvPr id="0" name=""/>
        <dsp:cNvSpPr/>
      </dsp:nvSpPr>
      <dsp:spPr>
        <a:xfrm>
          <a:off x="2558262" y="2756648"/>
          <a:ext cx="969243" cy="484621"/>
        </a:xfrm>
        <a:prstGeom prst="rect">
          <a:avLst/>
        </a:prstGeom>
        <a:gradFill rotWithShape="1">
          <a:gsLst>
            <a:gs pos="0">
              <a:schemeClr val="accent6">
                <a:tint val="83000"/>
                <a:satMod val="100000"/>
                <a:lumMod val="100000"/>
              </a:schemeClr>
            </a:gs>
            <a:gs pos="100000">
              <a:schemeClr val="accent6">
                <a:tint val="61000"/>
                <a:satMod val="150000"/>
                <a:lumMod val="100000"/>
              </a:schemeClr>
            </a:gs>
          </a:gsLst>
          <a:path path="circle">
            <a:fillToRect l="100000" t="100000" r="100000" b="100000"/>
          </a:path>
        </a:gradFill>
        <a:ln w="9525" cap="flat" cmpd="sng" algn="ctr">
          <a:solidFill>
            <a:schemeClr val="accent6"/>
          </a:solidFill>
          <a:prstDash val="solid"/>
        </a:ln>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R" sz="1100" b="1" kern="1200"/>
            <a:t>CAVV</a:t>
          </a:r>
          <a:endParaRPr lang="en-US" sz="1100" b="1" kern="1200" dirty="0"/>
        </a:p>
      </dsp:txBody>
      <dsp:txXfrm>
        <a:off x="2558262" y="2756648"/>
        <a:ext cx="969243" cy="484621"/>
      </dsp:txXfrm>
    </dsp:sp>
    <dsp:sp modelId="{0296681D-041F-4BB3-8D3E-5F029A0EC612}">
      <dsp:nvSpPr>
        <dsp:cNvPr id="0" name=""/>
        <dsp:cNvSpPr/>
      </dsp:nvSpPr>
      <dsp:spPr>
        <a:xfrm>
          <a:off x="1385478" y="3444810"/>
          <a:ext cx="969243" cy="484621"/>
        </a:xfrm>
        <a:prstGeom prst="rect">
          <a:avLst/>
        </a:prstGeom>
        <a:gradFill rotWithShape="1">
          <a:gsLst>
            <a:gs pos="0">
              <a:schemeClr val="accent6">
                <a:tint val="83000"/>
                <a:satMod val="100000"/>
                <a:lumMod val="100000"/>
              </a:schemeClr>
            </a:gs>
            <a:gs pos="100000">
              <a:schemeClr val="accent6">
                <a:tint val="61000"/>
                <a:satMod val="150000"/>
                <a:lumMod val="100000"/>
              </a:schemeClr>
            </a:gs>
          </a:gsLst>
          <a:path path="circle">
            <a:fillToRect l="100000" t="100000" r="100000" b="100000"/>
          </a:path>
        </a:gradFill>
        <a:ln w="9525" cap="flat" cmpd="sng" algn="ctr">
          <a:solidFill>
            <a:schemeClr val="accent6"/>
          </a:solidFill>
          <a:prstDash val="solid"/>
        </a:ln>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R" sz="1100" b="1" kern="1200"/>
            <a:t>CAI</a:t>
          </a:r>
          <a:endParaRPr lang="en-US" sz="1100" b="1" kern="1200" dirty="0"/>
        </a:p>
      </dsp:txBody>
      <dsp:txXfrm>
        <a:off x="1385478" y="3444810"/>
        <a:ext cx="969243" cy="484621"/>
      </dsp:txXfrm>
    </dsp:sp>
    <dsp:sp modelId="{634408B1-0A4E-441C-A941-F04E81B5C476}">
      <dsp:nvSpPr>
        <dsp:cNvPr id="0" name=""/>
        <dsp:cNvSpPr/>
      </dsp:nvSpPr>
      <dsp:spPr>
        <a:xfrm>
          <a:off x="2558262" y="3444810"/>
          <a:ext cx="969243" cy="484621"/>
        </a:xfrm>
        <a:prstGeom prst="rect">
          <a:avLst/>
        </a:prstGeom>
        <a:gradFill rotWithShape="1">
          <a:gsLst>
            <a:gs pos="0">
              <a:schemeClr val="accent6">
                <a:tint val="83000"/>
                <a:satMod val="100000"/>
                <a:lumMod val="100000"/>
              </a:schemeClr>
            </a:gs>
            <a:gs pos="100000">
              <a:schemeClr val="accent6">
                <a:tint val="61000"/>
                <a:satMod val="150000"/>
                <a:lumMod val="100000"/>
              </a:schemeClr>
            </a:gs>
          </a:gsLst>
          <a:path path="circle">
            <a:fillToRect l="100000" t="100000" r="100000" b="100000"/>
          </a:path>
        </a:gradFill>
        <a:ln w="9525" cap="flat" cmpd="sng" algn="ctr">
          <a:solidFill>
            <a:schemeClr val="accent6"/>
          </a:solidFill>
          <a:prstDash val="solid"/>
        </a:ln>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R" sz="1100" b="1" kern="1200"/>
            <a:t>CAL</a:t>
          </a:r>
          <a:endParaRPr lang="en-US" sz="1100" b="1" kern="1200" dirty="0"/>
        </a:p>
      </dsp:txBody>
      <dsp:txXfrm>
        <a:off x="2558262" y="3444810"/>
        <a:ext cx="969243" cy="484621"/>
      </dsp:txXfrm>
    </dsp:sp>
    <dsp:sp modelId="{D51EEAC6-EA72-47D9-B9E9-19B6BD641489}">
      <dsp:nvSpPr>
        <dsp:cNvPr id="0" name=""/>
        <dsp:cNvSpPr/>
      </dsp:nvSpPr>
      <dsp:spPr>
        <a:xfrm>
          <a:off x="1385478" y="4132973"/>
          <a:ext cx="969243" cy="484621"/>
        </a:xfrm>
        <a:prstGeom prst="rect">
          <a:avLst/>
        </a:prstGeom>
        <a:gradFill rotWithShape="1">
          <a:gsLst>
            <a:gs pos="0">
              <a:schemeClr val="accent6">
                <a:tint val="83000"/>
                <a:satMod val="100000"/>
                <a:lumMod val="100000"/>
              </a:schemeClr>
            </a:gs>
            <a:gs pos="100000">
              <a:schemeClr val="accent6">
                <a:tint val="61000"/>
                <a:satMod val="150000"/>
                <a:lumMod val="100000"/>
              </a:schemeClr>
            </a:gs>
          </a:gsLst>
          <a:path path="circle">
            <a:fillToRect l="100000" t="100000" r="100000" b="100000"/>
          </a:path>
        </a:gradFill>
        <a:ln w="9525" cap="flat" cmpd="sng" algn="ctr">
          <a:solidFill>
            <a:schemeClr val="accent6"/>
          </a:solidFill>
          <a:prstDash val="solid"/>
        </a:ln>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R" sz="1100" b="1" kern="1200" dirty="0"/>
            <a:t>CAMCEE</a:t>
          </a:r>
          <a:endParaRPr lang="en-US" sz="1100" b="1" kern="1200" dirty="0"/>
        </a:p>
      </dsp:txBody>
      <dsp:txXfrm>
        <a:off x="1385478" y="4132973"/>
        <a:ext cx="969243" cy="484621"/>
      </dsp:txXfrm>
    </dsp:sp>
    <dsp:sp modelId="{E61790A3-5D63-450C-926A-AC7B53C3C8E6}">
      <dsp:nvSpPr>
        <dsp:cNvPr id="0" name=""/>
        <dsp:cNvSpPr/>
      </dsp:nvSpPr>
      <dsp:spPr>
        <a:xfrm>
          <a:off x="2558262" y="4132973"/>
          <a:ext cx="969243" cy="484621"/>
        </a:xfrm>
        <a:prstGeom prst="rect">
          <a:avLst/>
        </a:prstGeom>
        <a:gradFill rotWithShape="1">
          <a:gsLst>
            <a:gs pos="0">
              <a:schemeClr val="accent6">
                <a:tint val="83000"/>
                <a:satMod val="100000"/>
                <a:lumMod val="100000"/>
              </a:schemeClr>
            </a:gs>
            <a:gs pos="100000">
              <a:schemeClr val="accent6">
                <a:tint val="61000"/>
                <a:satMod val="150000"/>
                <a:lumMod val="100000"/>
              </a:schemeClr>
            </a:gs>
          </a:gsLst>
          <a:path path="circle">
            <a:fillToRect l="100000" t="100000" r="100000" b="100000"/>
          </a:path>
        </a:gradFill>
        <a:ln w="9525" cap="flat" cmpd="sng" algn="ctr">
          <a:solidFill>
            <a:schemeClr val="accent6"/>
          </a:solidFill>
          <a:prstDash val="solid"/>
        </a:ln>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R" sz="1100" b="1" kern="1200" dirty="0"/>
            <a:t>Comités Disciplinarios</a:t>
          </a:r>
          <a:endParaRPr lang="en-US" sz="1100" b="1" kern="1200" dirty="0"/>
        </a:p>
      </dsp:txBody>
      <dsp:txXfrm>
        <a:off x="2558262" y="4132973"/>
        <a:ext cx="969243" cy="484621"/>
      </dsp:txXfrm>
    </dsp:sp>
    <dsp:sp modelId="{AE96B508-D896-4BAD-8391-44B648C9AB75}">
      <dsp:nvSpPr>
        <dsp:cNvPr id="0" name=""/>
        <dsp:cNvSpPr/>
      </dsp:nvSpPr>
      <dsp:spPr>
        <a:xfrm>
          <a:off x="1385478" y="4821135"/>
          <a:ext cx="969243" cy="484621"/>
        </a:xfrm>
        <a:prstGeom prst="rect">
          <a:avLst/>
        </a:prstGeom>
        <a:gradFill rotWithShape="1">
          <a:gsLst>
            <a:gs pos="0">
              <a:schemeClr val="accent6">
                <a:tint val="83000"/>
                <a:satMod val="100000"/>
                <a:lumMod val="100000"/>
              </a:schemeClr>
            </a:gs>
            <a:gs pos="100000">
              <a:schemeClr val="accent6">
                <a:tint val="61000"/>
                <a:satMod val="150000"/>
                <a:lumMod val="100000"/>
              </a:schemeClr>
            </a:gs>
          </a:gsLst>
          <a:path path="circle">
            <a:fillToRect l="100000" t="100000" r="100000" b="100000"/>
          </a:path>
        </a:gradFill>
        <a:ln w="9525" cap="flat" cmpd="sng" algn="ctr">
          <a:solidFill>
            <a:schemeClr val="accent6"/>
          </a:solidFill>
          <a:prstDash val="solid"/>
        </a:ln>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R" sz="1100" b="1" kern="1200" dirty="0"/>
            <a:t>Comités Técnicos ad-hoc</a:t>
          </a:r>
          <a:endParaRPr lang="en-US" sz="1100" b="1" kern="1200" dirty="0"/>
        </a:p>
      </dsp:txBody>
      <dsp:txXfrm>
        <a:off x="1385478" y="4821135"/>
        <a:ext cx="969243" cy="484621"/>
      </dsp:txXfrm>
    </dsp:sp>
    <dsp:sp modelId="{853CED64-EE51-4682-BC3A-9EE3D3715668}">
      <dsp:nvSpPr>
        <dsp:cNvPr id="0" name=""/>
        <dsp:cNvSpPr/>
      </dsp:nvSpPr>
      <dsp:spPr>
        <a:xfrm>
          <a:off x="6490966" y="1380322"/>
          <a:ext cx="969243" cy="484621"/>
        </a:xfrm>
        <a:prstGeom prst="rect">
          <a:avLst/>
        </a:prstGeom>
        <a:gradFill rotWithShape="0">
          <a:gsLst>
            <a:gs pos="0">
              <a:schemeClr val="accent5">
                <a:alpha val="70000"/>
                <a:hueOff val="0"/>
                <a:satOff val="0"/>
                <a:lumOff val="0"/>
                <a:alphaOff val="0"/>
                <a:tint val="83000"/>
                <a:satMod val="100000"/>
                <a:lumMod val="100000"/>
              </a:schemeClr>
            </a:gs>
            <a:gs pos="100000">
              <a:schemeClr val="accent5">
                <a:alpha val="70000"/>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R" sz="1100" b="1" kern="1200"/>
            <a:t>Gerencia</a:t>
          </a:r>
          <a:endParaRPr lang="en-US" sz="1100" b="1" kern="1200" dirty="0"/>
        </a:p>
      </dsp:txBody>
      <dsp:txXfrm>
        <a:off x="6490966" y="1380322"/>
        <a:ext cx="969243" cy="484621"/>
      </dsp:txXfrm>
    </dsp:sp>
    <dsp:sp modelId="{61595231-5A7E-4239-ABCC-3135F3C2D0D7}">
      <dsp:nvSpPr>
        <dsp:cNvPr id="0" name=""/>
        <dsp:cNvSpPr/>
      </dsp:nvSpPr>
      <dsp:spPr>
        <a:xfrm>
          <a:off x="3731046" y="2068485"/>
          <a:ext cx="969243" cy="484621"/>
        </a:xfrm>
        <a:prstGeom prst="rect">
          <a:avLst/>
        </a:prstGeom>
        <a:gradFill rotWithShape="0">
          <a:gsLst>
            <a:gs pos="0">
              <a:schemeClr val="accent5">
                <a:alpha val="50000"/>
                <a:hueOff val="0"/>
                <a:satOff val="0"/>
                <a:lumOff val="0"/>
                <a:alphaOff val="0"/>
                <a:tint val="83000"/>
                <a:satMod val="100000"/>
                <a:lumMod val="100000"/>
              </a:schemeClr>
            </a:gs>
            <a:gs pos="100000">
              <a:schemeClr val="accent5">
                <a:alpha val="50000"/>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R" sz="1100" b="1" kern="1200"/>
            <a:t>Asesoría Legal</a:t>
          </a:r>
          <a:endParaRPr lang="en-US" sz="1100" b="1" kern="1200" dirty="0"/>
        </a:p>
      </dsp:txBody>
      <dsp:txXfrm>
        <a:off x="3731046" y="2068485"/>
        <a:ext cx="969243" cy="484621"/>
      </dsp:txXfrm>
    </dsp:sp>
    <dsp:sp modelId="{049D50F5-8955-4C62-B41C-F74A5F96DEC1}">
      <dsp:nvSpPr>
        <dsp:cNvPr id="0" name=""/>
        <dsp:cNvSpPr/>
      </dsp:nvSpPr>
      <dsp:spPr>
        <a:xfrm>
          <a:off x="4903830" y="2068485"/>
          <a:ext cx="969243" cy="484621"/>
        </a:xfrm>
        <a:prstGeom prst="rect">
          <a:avLst/>
        </a:prstGeom>
        <a:gradFill rotWithShape="0">
          <a:gsLst>
            <a:gs pos="0">
              <a:schemeClr val="accent5">
                <a:alpha val="50000"/>
                <a:hueOff val="0"/>
                <a:satOff val="0"/>
                <a:lumOff val="0"/>
                <a:alphaOff val="0"/>
                <a:tint val="83000"/>
                <a:satMod val="100000"/>
                <a:lumMod val="100000"/>
              </a:schemeClr>
            </a:gs>
            <a:gs pos="100000">
              <a:schemeClr val="accent5">
                <a:alpha val="50000"/>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R" sz="1100" b="1" kern="1200"/>
            <a:t>Gestoría de Calidad</a:t>
          </a:r>
          <a:endParaRPr lang="en-US" sz="1100" b="1" kern="1200" dirty="0"/>
        </a:p>
      </dsp:txBody>
      <dsp:txXfrm>
        <a:off x="4903830" y="2068485"/>
        <a:ext cx="969243" cy="484621"/>
      </dsp:txXfrm>
    </dsp:sp>
    <dsp:sp modelId="{891AA55E-BBC1-4096-890B-880338EAED8A}">
      <dsp:nvSpPr>
        <dsp:cNvPr id="0" name=""/>
        <dsp:cNvSpPr/>
      </dsp:nvSpPr>
      <dsp:spPr>
        <a:xfrm>
          <a:off x="5146141" y="2756648"/>
          <a:ext cx="969243" cy="484621"/>
        </a:xfrm>
        <a:prstGeom prst="rect">
          <a:avLst/>
        </a:prstGeom>
        <a:gradFill rotWithShape="0">
          <a:gsLst>
            <a:gs pos="0">
              <a:schemeClr val="accent5">
                <a:alpha val="30000"/>
                <a:hueOff val="0"/>
                <a:satOff val="0"/>
                <a:lumOff val="0"/>
                <a:alphaOff val="0"/>
                <a:tint val="83000"/>
                <a:satMod val="100000"/>
                <a:lumMod val="100000"/>
              </a:schemeClr>
            </a:gs>
            <a:gs pos="100000">
              <a:schemeClr val="accent5">
                <a:alpha val="30000"/>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s-CR" sz="900" b="1" kern="1200" dirty="0"/>
            <a:t>Cuerpo de Evaluadores y Expertos Técnicos</a:t>
          </a:r>
          <a:endParaRPr lang="en-US" sz="900" b="1" kern="1200" dirty="0"/>
        </a:p>
      </dsp:txBody>
      <dsp:txXfrm>
        <a:off x="5146141" y="2756648"/>
        <a:ext cx="969243" cy="484621"/>
      </dsp:txXfrm>
    </dsp:sp>
    <dsp:sp modelId="{45968CBA-FDFB-4E65-B9A8-103B46116E11}">
      <dsp:nvSpPr>
        <dsp:cNvPr id="0" name=""/>
        <dsp:cNvSpPr/>
      </dsp:nvSpPr>
      <dsp:spPr>
        <a:xfrm>
          <a:off x="6905317" y="2068485"/>
          <a:ext cx="969243" cy="484621"/>
        </a:xfrm>
        <a:prstGeom prst="rect">
          <a:avLst/>
        </a:prstGeom>
        <a:gradFill rotWithShape="0">
          <a:gsLst>
            <a:gs pos="0">
              <a:schemeClr val="accent5">
                <a:alpha val="50000"/>
                <a:hueOff val="0"/>
                <a:satOff val="0"/>
                <a:lumOff val="0"/>
                <a:alphaOff val="0"/>
                <a:tint val="83000"/>
                <a:satMod val="100000"/>
                <a:lumMod val="100000"/>
              </a:schemeClr>
            </a:gs>
            <a:gs pos="100000">
              <a:schemeClr val="accent5">
                <a:alpha val="50000"/>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R" sz="1100" b="1" kern="1200"/>
            <a:t>Dirección Administrativa Financiera</a:t>
          </a:r>
          <a:endParaRPr lang="en-US" sz="1100" b="1" kern="1200" dirty="0"/>
        </a:p>
      </dsp:txBody>
      <dsp:txXfrm>
        <a:off x="6905317" y="2068485"/>
        <a:ext cx="969243" cy="484621"/>
      </dsp:txXfrm>
    </dsp:sp>
    <dsp:sp modelId="{B03DD8FC-FA1A-41CD-A82E-37B3F8E698E0}">
      <dsp:nvSpPr>
        <dsp:cNvPr id="0" name=""/>
        <dsp:cNvSpPr/>
      </dsp:nvSpPr>
      <dsp:spPr>
        <a:xfrm>
          <a:off x="6361135" y="2759570"/>
          <a:ext cx="969243" cy="484621"/>
        </a:xfrm>
        <a:prstGeom prst="rect">
          <a:avLst/>
        </a:prstGeom>
        <a:gradFill rotWithShape="0">
          <a:gsLst>
            <a:gs pos="0">
              <a:schemeClr val="accent5">
                <a:alpha val="30000"/>
                <a:hueOff val="0"/>
                <a:satOff val="0"/>
                <a:lumOff val="0"/>
                <a:alphaOff val="0"/>
                <a:tint val="83000"/>
                <a:satMod val="100000"/>
                <a:lumMod val="100000"/>
              </a:schemeClr>
            </a:gs>
            <a:gs pos="100000">
              <a:schemeClr val="accent5">
                <a:alpha val="30000"/>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R" sz="1100" b="1" kern="1200"/>
            <a:t>Recursos Humanos</a:t>
          </a:r>
          <a:endParaRPr lang="en-US" sz="1100" b="1" kern="1200" dirty="0"/>
        </a:p>
      </dsp:txBody>
      <dsp:txXfrm>
        <a:off x="6361135" y="2759570"/>
        <a:ext cx="969243" cy="484621"/>
      </dsp:txXfrm>
    </dsp:sp>
    <dsp:sp modelId="{0A55014F-3CF9-4E34-9884-BB9080DDB20B}">
      <dsp:nvSpPr>
        <dsp:cNvPr id="0" name=""/>
        <dsp:cNvSpPr/>
      </dsp:nvSpPr>
      <dsp:spPr>
        <a:xfrm>
          <a:off x="7533920" y="2759570"/>
          <a:ext cx="969243" cy="484621"/>
        </a:xfrm>
        <a:prstGeom prst="rect">
          <a:avLst/>
        </a:prstGeom>
        <a:gradFill rotWithShape="0">
          <a:gsLst>
            <a:gs pos="0">
              <a:schemeClr val="accent5">
                <a:alpha val="30000"/>
                <a:hueOff val="0"/>
                <a:satOff val="0"/>
                <a:lumOff val="0"/>
                <a:alphaOff val="0"/>
                <a:tint val="83000"/>
                <a:satMod val="100000"/>
                <a:lumMod val="100000"/>
              </a:schemeClr>
            </a:gs>
            <a:gs pos="100000">
              <a:schemeClr val="accent5">
                <a:alpha val="30000"/>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R" sz="1100" b="1" kern="1200"/>
            <a:t>Contabilidad</a:t>
          </a:r>
          <a:endParaRPr lang="en-US" sz="1100" b="1" kern="1200" dirty="0"/>
        </a:p>
      </dsp:txBody>
      <dsp:txXfrm>
        <a:off x="7533920" y="2759570"/>
        <a:ext cx="969243" cy="484621"/>
      </dsp:txXfrm>
    </dsp:sp>
    <dsp:sp modelId="{E9F79F3A-622B-4556-9DD3-6C93661AC90A}">
      <dsp:nvSpPr>
        <dsp:cNvPr id="0" name=""/>
        <dsp:cNvSpPr/>
      </dsp:nvSpPr>
      <dsp:spPr>
        <a:xfrm>
          <a:off x="6361135" y="3447732"/>
          <a:ext cx="969243" cy="484621"/>
        </a:xfrm>
        <a:prstGeom prst="rect">
          <a:avLst/>
        </a:prstGeom>
        <a:gradFill rotWithShape="0">
          <a:gsLst>
            <a:gs pos="0">
              <a:schemeClr val="accent5">
                <a:alpha val="30000"/>
                <a:hueOff val="0"/>
                <a:satOff val="0"/>
                <a:lumOff val="0"/>
                <a:alphaOff val="0"/>
                <a:tint val="83000"/>
                <a:satMod val="100000"/>
                <a:lumMod val="100000"/>
              </a:schemeClr>
            </a:gs>
            <a:gs pos="100000">
              <a:schemeClr val="accent5">
                <a:alpha val="30000"/>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R" sz="1100" b="1" kern="1200"/>
            <a:t>Servicios Generales</a:t>
          </a:r>
          <a:endParaRPr lang="en-US" sz="1100" b="1" kern="1200" dirty="0"/>
        </a:p>
      </dsp:txBody>
      <dsp:txXfrm>
        <a:off x="6361135" y="3447732"/>
        <a:ext cx="969243" cy="484621"/>
      </dsp:txXfrm>
    </dsp:sp>
    <dsp:sp modelId="{21170EB6-A292-4CA4-B0C8-B8038ACEB76A}">
      <dsp:nvSpPr>
        <dsp:cNvPr id="0" name=""/>
        <dsp:cNvSpPr/>
      </dsp:nvSpPr>
      <dsp:spPr>
        <a:xfrm>
          <a:off x="9250885" y="2068485"/>
          <a:ext cx="969243" cy="484621"/>
        </a:xfrm>
        <a:prstGeom prst="rect">
          <a:avLst/>
        </a:prstGeom>
        <a:gradFill rotWithShape="0">
          <a:gsLst>
            <a:gs pos="0">
              <a:schemeClr val="accent5">
                <a:alpha val="50000"/>
                <a:hueOff val="0"/>
                <a:satOff val="0"/>
                <a:lumOff val="0"/>
                <a:alphaOff val="0"/>
                <a:tint val="83000"/>
                <a:satMod val="100000"/>
                <a:lumMod val="100000"/>
              </a:schemeClr>
            </a:gs>
            <a:gs pos="100000">
              <a:schemeClr val="accent5">
                <a:alpha val="50000"/>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R" sz="1100" b="1" kern="1200"/>
            <a:t>Dirección Técnica</a:t>
          </a:r>
          <a:endParaRPr lang="en-US" sz="1100" b="1" kern="1200" dirty="0"/>
        </a:p>
      </dsp:txBody>
      <dsp:txXfrm>
        <a:off x="9250885" y="2068485"/>
        <a:ext cx="969243" cy="484621"/>
      </dsp:txXfrm>
    </dsp:sp>
    <dsp:sp modelId="{5C991332-3CDD-470E-A640-DC0C001C82D7}">
      <dsp:nvSpPr>
        <dsp:cNvPr id="0" name=""/>
        <dsp:cNvSpPr/>
      </dsp:nvSpPr>
      <dsp:spPr>
        <a:xfrm>
          <a:off x="8706704" y="2759570"/>
          <a:ext cx="969243" cy="484621"/>
        </a:xfrm>
        <a:prstGeom prst="rect">
          <a:avLst/>
        </a:prstGeom>
        <a:gradFill rotWithShape="0">
          <a:gsLst>
            <a:gs pos="0">
              <a:schemeClr val="accent5">
                <a:alpha val="30000"/>
                <a:hueOff val="0"/>
                <a:satOff val="0"/>
                <a:lumOff val="0"/>
                <a:alphaOff val="0"/>
                <a:tint val="83000"/>
                <a:satMod val="100000"/>
                <a:lumMod val="100000"/>
              </a:schemeClr>
            </a:gs>
            <a:gs pos="100000">
              <a:schemeClr val="accent5">
                <a:alpha val="30000"/>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R" sz="1100" b="1" kern="1200"/>
            <a:t>SAL</a:t>
          </a:r>
          <a:endParaRPr lang="en-US" sz="1100" b="1" kern="1200" dirty="0"/>
        </a:p>
      </dsp:txBody>
      <dsp:txXfrm>
        <a:off x="8706704" y="2759570"/>
        <a:ext cx="969243" cy="484621"/>
      </dsp:txXfrm>
    </dsp:sp>
    <dsp:sp modelId="{E6D5C789-7B3D-40DE-8400-07C814C00BA4}">
      <dsp:nvSpPr>
        <dsp:cNvPr id="0" name=""/>
        <dsp:cNvSpPr/>
      </dsp:nvSpPr>
      <dsp:spPr>
        <a:xfrm>
          <a:off x="9879488" y="2759570"/>
          <a:ext cx="969243" cy="484621"/>
        </a:xfrm>
        <a:prstGeom prst="rect">
          <a:avLst/>
        </a:prstGeom>
        <a:gradFill rotWithShape="0">
          <a:gsLst>
            <a:gs pos="0">
              <a:schemeClr val="accent5">
                <a:alpha val="30000"/>
                <a:hueOff val="0"/>
                <a:satOff val="0"/>
                <a:lumOff val="0"/>
                <a:alphaOff val="0"/>
                <a:tint val="83000"/>
                <a:satMod val="100000"/>
                <a:lumMod val="100000"/>
              </a:schemeClr>
            </a:gs>
            <a:gs pos="100000">
              <a:schemeClr val="accent5">
                <a:alpha val="30000"/>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R" sz="1100" b="1" kern="1200"/>
            <a:t>SAI</a:t>
          </a:r>
          <a:endParaRPr lang="en-US" sz="1100" b="1" kern="1200" dirty="0"/>
        </a:p>
      </dsp:txBody>
      <dsp:txXfrm>
        <a:off x="9879488" y="2759570"/>
        <a:ext cx="969243" cy="484621"/>
      </dsp:txXfrm>
    </dsp:sp>
    <dsp:sp modelId="{5AE683F7-EACD-43F3-84C4-748444B929E7}">
      <dsp:nvSpPr>
        <dsp:cNvPr id="0" name=""/>
        <dsp:cNvSpPr/>
      </dsp:nvSpPr>
      <dsp:spPr>
        <a:xfrm>
          <a:off x="8706704" y="3447732"/>
          <a:ext cx="969243" cy="484621"/>
        </a:xfrm>
        <a:prstGeom prst="rect">
          <a:avLst/>
        </a:prstGeom>
        <a:gradFill rotWithShape="0">
          <a:gsLst>
            <a:gs pos="0">
              <a:schemeClr val="accent5">
                <a:alpha val="30000"/>
                <a:hueOff val="0"/>
                <a:satOff val="0"/>
                <a:lumOff val="0"/>
                <a:alphaOff val="0"/>
                <a:tint val="83000"/>
                <a:satMod val="100000"/>
                <a:lumMod val="100000"/>
              </a:schemeClr>
            </a:gs>
            <a:gs pos="100000">
              <a:schemeClr val="accent5">
                <a:alpha val="30000"/>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R" sz="1100" b="1" kern="1200"/>
            <a:t>SAC/SAVV</a:t>
          </a:r>
          <a:endParaRPr lang="en-US" sz="1100" b="1" kern="1200" dirty="0"/>
        </a:p>
      </dsp:txBody>
      <dsp:txXfrm>
        <a:off x="8706704" y="3447732"/>
        <a:ext cx="969243" cy="484621"/>
      </dsp:txXfrm>
    </dsp:sp>
    <dsp:sp modelId="{4DC10748-27DE-4EA9-9129-6909695F55CA}">
      <dsp:nvSpPr>
        <dsp:cNvPr id="0" name=""/>
        <dsp:cNvSpPr/>
      </dsp:nvSpPr>
      <dsp:spPr>
        <a:xfrm>
          <a:off x="9879488" y="3447732"/>
          <a:ext cx="969243" cy="484621"/>
        </a:xfrm>
        <a:prstGeom prst="rect">
          <a:avLst/>
        </a:prstGeom>
        <a:gradFill rotWithShape="0">
          <a:gsLst>
            <a:gs pos="0">
              <a:schemeClr val="accent5">
                <a:alpha val="30000"/>
                <a:hueOff val="0"/>
                <a:satOff val="0"/>
                <a:lumOff val="0"/>
                <a:alphaOff val="0"/>
                <a:tint val="83000"/>
                <a:satMod val="100000"/>
                <a:lumMod val="100000"/>
              </a:schemeClr>
            </a:gs>
            <a:gs pos="100000">
              <a:schemeClr val="accent5">
                <a:alpha val="30000"/>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R" sz="1100" b="1" kern="1200"/>
            <a:t>SACLI</a:t>
          </a:r>
          <a:endParaRPr lang="en-US" sz="1100" b="1" kern="1200" dirty="0"/>
        </a:p>
      </dsp:txBody>
      <dsp:txXfrm>
        <a:off x="9879488" y="3447732"/>
        <a:ext cx="969243" cy="484621"/>
      </dsp:txXfrm>
    </dsp:sp>
    <dsp:sp modelId="{CDE9CC78-41BE-444F-8BFD-059E309F2C65}">
      <dsp:nvSpPr>
        <dsp:cNvPr id="0" name=""/>
        <dsp:cNvSpPr/>
      </dsp:nvSpPr>
      <dsp:spPr>
        <a:xfrm>
          <a:off x="8706704" y="4135895"/>
          <a:ext cx="969243" cy="484621"/>
        </a:xfrm>
        <a:prstGeom prst="rect">
          <a:avLst/>
        </a:prstGeom>
        <a:gradFill rotWithShape="0">
          <a:gsLst>
            <a:gs pos="0">
              <a:schemeClr val="accent5">
                <a:alpha val="30000"/>
                <a:hueOff val="0"/>
                <a:satOff val="0"/>
                <a:lumOff val="0"/>
                <a:alphaOff val="0"/>
                <a:tint val="83000"/>
                <a:satMod val="100000"/>
                <a:lumMod val="100000"/>
              </a:schemeClr>
            </a:gs>
            <a:gs pos="100000">
              <a:schemeClr val="accent5">
                <a:alpha val="30000"/>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R" sz="1100" b="1" kern="1200"/>
            <a:t>Unidad de Logística</a:t>
          </a:r>
          <a:endParaRPr lang="en-US" sz="1100" b="1" kern="1200" dirty="0"/>
        </a:p>
      </dsp:txBody>
      <dsp:txXfrm>
        <a:off x="8706704" y="4135895"/>
        <a:ext cx="969243" cy="484621"/>
      </dsp:txXfrm>
    </dsp:sp>
    <dsp:sp modelId="{67F546E4-C22B-4AA6-B02C-79E7F97CAE80}">
      <dsp:nvSpPr>
        <dsp:cNvPr id="0" name=""/>
        <dsp:cNvSpPr/>
      </dsp:nvSpPr>
      <dsp:spPr>
        <a:xfrm>
          <a:off x="9879488" y="4135895"/>
          <a:ext cx="969243" cy="484621"/>
        </a:xfrm>
        <a:prstGeom prst="rect">
          <a:avLst/>
        </a:prstGeom>
        <a:gradFill rotWithShape="0">
          <a:gsLst>
            <a:gs pos="0">
              <a:schemeClr val="accent5">
                <a:alpha val="30000"/>
                <a:hueOff val="0"/>
                <a:satOff val="0"/>
                <a:lumOff val="0"/>
                <a:alphaOff val="0"/>
                <a:tint val="83000"/>
                <a:satMod val="100000"/>
                <a:lumMod val="100000"/>
              </a:schemeClr>
            </a:gs>
            <a:gs pos="100000">
              <a:schemeClr val="accent5">
                <a:alpha val="30000"/>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R" sz="1100" b="1" kern="1200"/>
            <a:t>Capacitación</a:t>
          </a:r>
          <a:endParaRPr lang="en-US" sz="1100" b="1" kern="1200" dirty="0"/>
        </a:p>
      </dsp:txBody>
      <dsp:txXfrm>
        <a:off x="9879488" y="4135895"/>
        <a:ext cx="969243" cy="484621"/>
      </dsp:txXfrm>
    </dsp:sp>
    <dsp:sp modelId="{AE786426-AF2F-4043-9B8F-3F1A82A320AD}">
      <dsp:nvSpPr>
        <dsp:cNvPr id="0" name=""/>
        <dsp:cNvSpPr/>
      </dsp:nvSpPr>
      <dsp:spPr>
        <a:xfrm>
          <a:off x="3645026" y="692160"/>
          <a:ext cx="969243" cy="484621"/>
        </a:xfrm>
        <a:prstGeom prst="rect">
          <a:avLst/>
        </a:prstGeom>
        <a:gradFill rotWithShape="0">
          <a:gsLst>
            <a:gs pos="0">
              <a:schemeClr val="accent5">
                <a:alpha val="90000"/>
                <a:hueOff val="0"/>
                <a:satOff val="0"/>
                <a:lumOff val="0"/>
                <a:alphaOff val="0"/>
                <a:tint val="83000"/>
                <a:satMod val="100000"/>
                <a:lumMod val="100000"/>
              </a:schemeClr>
            </a:gs>
            <a:gs pos="100000">
              <a:schemeClr val="accent5">
                <a:alpha val="90000"/>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s-CR" sz="1050" b="1" kern="1200"/>
            <a:t>Auditoría Interna</a:t>
          </a:r>
          <a:endParaRPr lang="en-US" sz="1050" b="1" kern="1200" dirty="0"/>
        </a:p>
      </dsp:txBody>
      <dsp:txXfrm>
        <a:off x="3645026" y="692160"/>
        <a:ext cx="969243" cy="484621"/>
      </dsp:txXfrm>
    </dsp:sp>
    <dsp:sp modelId="{AF06D521-C9E2-4746-A0FA-C6A39C29B831}">
      <dsp:nvSpPr>
        <dsp:cNvPr id="0" name=""/>
        <dsp:cNvSpPr/>
      </dsp:nvSpPr>
      <dsp:spPr>
        <a:xfrm>
          <a:off x="4817810" y="692160"/>
          <a:ext cx="969243" cy="484621"/>
        </a:xfrm>
        <a:prstGeom prst="rect">
          <a:avLst/>
        </a:prstGeom>
        <a:gradFill rotWithShape="1">
          <a:gsLst>
            <a:gs pos="0">
              <a:schemeClr val="accent6">
                <a:tint val="83000"/>
                <a:satMod val="100000"/>
                <a:lumMod val="100000"/>
              </a:schemeClr>
            </a:gs>
            <a:gs pos="100000">
              <a:schemeClr val="accent6">
                <a:tint val="61000"/>
                <a:satMod val="150000"/>
                <a:lumMod val="100000"/>
              </a:schemeClr>
            </a:gs>
          </a:gsLst>
          <a:path path="circle">
            <a:fillToRect l="100000" t="100000" r="100000" b="100000"/>
          </a:path>
        </a:gradFill>
        <a:ln w="9525" cap="flat" cmpd="sng" algn="ctr">
          <a:solidFill>
            <a:schemeClr val="accent6"/>
          </a:solidFill>
          <a:prstDash val="solid"/>
        </a:ln>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CR" sz="1100" b="1" kern="1200" dirty="0"/>
            <a:t>Comité Ejecutivo</a:t>
          </a:r>
          <a:endParaRPr lang="en-US" sz="1100" b="1" kern="1200" dirty="0"/>
        </a:p>
      </dsp:txBody>
      <dsp:txXfrm>
        <a:off x="4817810" y="692160"/>
        <a:ext cx="969243" cy="48462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069E3D-47EF-4BC8-ADCA-5C9EFC72275D}" type="datetimeFigureOut">
              <a:rPr lang="es-CR" smtClean="0"/>
              <a:t>2/12/2019</a:t>
            </a:fld>
            <a:endParaRPr lang="es-C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C6300-1903-4542-8305-B8D66B178417}" type="slidenum">
              <a:rPr lang="es-CR" smtClean="0"/>
              <a:t>‹Nº›</a:t>
            </a:fld>
            <a:endParaRPr lang="es-CR"/>
          </a:p>
        </p:txBody>
      </p:sp>
    </p:spTree>
    <p:extLst>
      <p:ext uri="{BB962C8B-B14F-4D97-AF65-F5344CB8AC3E}">
        <p14:creationId xmlns:p14="http://schemas.microsoft.com/office/powerpoint/2010/main" val="3635050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75DC6300-1903-4542-8305-B8D66B178417}" type="slidenum">
              <a:rPr lang="es-CR" smtClean="0"/>
              <a:t>1</a:t>
            </a:fld>
            <a:endParaRPr lang="es-CR"/>
          </a:p>
        </p:txBody>
      </p:sp>
    </p:spTree>
    <p:extLst>
      <p:ext uri="{BB962C8B-B14F-4D97-AF65-F5344CB8AC3E}">
        <p14:creationId xmlns:p14="http://schemas.microsoft.com/office/powerpoint/2010/main" val="4277298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3. </a:t>
            </a:r>
            <a:r>
              <a:rPr lang="es-CR" sz="1200" dirty="0"/>
              <a:t>Para ello, podrá realizar las investigaciones y ordenar las medidas cautelares que considere necesarias, incluso la suspensión temporal de la acreditación.</a:t>
            </a:r>
            <a:endParaRPr lang="es-CR" sz="1200" b="1" dirty="0"/>
          </a:p>
          <a:p>
            <a:endParaRPr lang="es-CR" dirty="0"/>
          </a:p>
        </p:txBody>
      </p:sp>
      <p:sp>
        <p:nvSpPr>
          <p:cNvPr id="4" name="Marcador de número de diapositiva 3"/>
          <p:cNvSpPr>
            <a:spLocks noGrp="1"/>
          </p:cNvSpPr>
          <p:nvPr>
            <p:ph type="sldNum" sz="quarter" idx="5"/>
          </p:nvPr>
        </p:nvSpPr>
        <p:spPr/>
        <p:txBody>
          <a:bodyPr/>
          <a:lstStyle/>
          <a:p>
            <a:fld id="{75DC6300-1903-4542-8305-B8D66B178417}" type="slidenum">
              <a:rPr lang="es-CR" smtClean="0"/>
              <a:t>3</a:t>
            </a:fld>
            <a:endParaRPr lang="es-CR"/>
          </a:p>
        </p:txBody>
      </p:sp>
    </p:spTree>
    <p:extLst>
      <p:ext uri="{BB962C8B-B14F-4D97-AF65-F5344CB8AC3E}">
        <p14:creationId xmlns:p14="http://schemas.microsoft.com/office/powerpoint/2010/main" val="3439659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Marcador de imagen de diapositiva">
            <a:extLst>
              <a:ext uri="{FF2B5EF4-FFF2-40B4-BE49-F238E27FC236}">
                <a16:creationId xmlns:a16="http://schemas.microsoft.com/office/drawing/2014/main" id="{720A31CC-5B42-44DA-AB4D-E76FB2846D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2 Marcador de notas">
            <a:extLst>
              <a:ext uri="{FF2B5EF4-FFF2-40B4-BE49-F238E27FC236}">
                <a16:creationId xmlns:a16="http://schemas.microsoft.com/office/drawing/2014/main" id="{89ABBD83-A386-4944-AC1F-4539CDAA95C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EC" altLang="es-CR" dirty="0"/>
          </a:p>
        </p:txBody>
      </p:sp>
      <p:sp>
        <p:nvSpPr>
          <p:cNvPr id="32772" name="3 Marcador de número de diapositiva">
            <a:extLst>
              <a:ext uri="{FF2B5EF4-FFF2-40B4-BE49-F238E27FC236}">
                <a16:creationId xmlns:a16="http://schemas.microsoft.com/office/drawing/2014/main" id="{60037DAA-5208-41AD-B8CC-85DC12E6AB4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C77EE69-ACD8-4FEE-B00C-D7AFAC16D50B}" type="slidenum">
              <a:rPr lang="es-EC" altLang="es-CR">
                <a:latin typeface="Arial" panose="020B0604020202020204" pitchFamily="34" charset="0"/>
              </a:rPr>
              <a:pPr>
                <a:spcBef>
                  <a:spcPct val="0"/>
                </a:spcBef>
              </a:pPr>
              <a:t>6</a:t>
            </a:fld>
            <a:endParaRPr lang="es-EC" altLang="es-CR">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sz="1200" dirty="0"/>
              <a:t>El </a:t>
            </a:r>
            <a:r>
              <a:rPr lang="en-GB" sz="1200" dirty="0" err="1"/>
              <a:t>objetivo</a:t>
            </a:r>
            <a:r>
              <a:rPr lang="en-GB" sz="1200" dirty="0"/>
              <a:t> del MRA de ILAC y el MLA de IAF es que un </a:t>
            </a:r>
            <a:r>
              <a:rPr lang="en-GB" sz="1200" dirty="0" err="1"/>
              <a:t>laboratorio</a:t>
            </a:r>
            <a:r>
              <a:rPr lang="en-GB" sz="1200" dirty="0"/>
              <a:t>, </a:t>
            </a:r>
            <a:r>
              <a:rPr lang="en-GB" sz="1200" dirty="0" err="1"/>
              <a:t>organismo</a:t>
            </a:r>
            <a:r>
              <a:rPr lang="en-GB" sz="1200" dirty="0"/>
              <a:t> de </a:t>
            </a:r>
            <a:r>
              <a:rPr lang="en-GB" sz="1200" dirty="0" err="1"/>
              <a:t>inspección</a:t>
            </a:r>
            <a:r>
              <a:rPr lang="en-GB" sz="1200" dirty="0"/>
              <a:t> u </a:t>
            </a:r>
            <a:r>
              <a:rPr lang="en-GB" sz="1200" dirty="0" err="1"/>
              <a:t>organismo</a:t>
            </a:r>
            <a:r>
              <a:rPr lang="en-GB" sz="1200" dirty="0"/>
              <a:t> de </a:t>
            </a:r>
            <a:r>
              <a:rPr lang="en-GB" sz="1200" dirty="0" err="1"/>
              <a:t>certificación</a:t>
            </a:r>
            <a:r>
              <a:rPr lang="en-GB" sz="1200" dirty="0"/>
              <a:t> </a:t>
            </a:r>
            <a:r>
              <a:rPr lang="en-GB" sz="1200" dirty="0" err="1"/>
              <a:t>acreditado</a:t>
            </a:r>
            <a:r>
              <a:rPr lang="en-GB" sz="1200" dirty="0"/>
              <a:t> por un </a:t>
            </a:r>
            <a:r>
              <a:rPr lang="en-GB" sz="1200" dirty="0" err="1"/>
              <a:t>organismo</a:t>
            </a:r>
            <a:r>
              <a:rPr lang="en-GB" sz="1200" dirty="0"/>
              <a:t> </a:t>
            </a:r>
            <a:r>
              <a:rPr lang="en-GB" sz="1200" b="1" i="1" u="sng" dirty="0" err="1"/>
              <a:t>tenga</a:t>
            </a:r>
            <a:r>
              <a:rPr lang="en-GB" sz="1200" b="1" i="1" u="sng" dirty="0"/>
              <a:t> </a:t>
            </a:r>
            <a:r>
              <a:rPr lang="en-GB" sz="1200" b="1" i="1" u="sng" dirty="0" err="1"/>
              <a:t>competencia</a:t>
            </a:r>
            <a:r>
              <a:rPr lang="en-GB" sz="1200" b="1" i="1" u="sng" dirty="0"/>
              <a:t> </a:t>
            </a:r>
            <a:r>
              <a:rPr lang="en-GB" sz="1200" b="1" i="1" u="sng" dirty="0" err="1"/>
              <a:t>técnica</a:t>
            </a:r>
            <a:r>
              <a:rPr lang="en-GB" sz="1200" b="1" i="1" u="sng" dirty="0"/>
              <a:t> </a:t>
            </a:r>
            <a:r>
              <a:rPr lang="en-GB" sz="1200" b="1" i="1" u="sng" dirty="0" err="1"/>
              <a:t>equivalente</a:t>
            </a:r>
            <a:r>
              <a:rPr lang="en-GB" sz="1200" b="1" i="1" u="sng" dirty="0"/>
              <a:t> </a:t>
            </a:r>
            <a:r>
              <a:rPr lang="en-GB" sz="1200" dirty="0"/>
              <a:t>a un OEC </a:t>
            </a:r>
            <a:r>
              <a:rPr lang="en-GB" sz="1200" dirty="0" err="1"/>
              <a:t>acreditado</a:t>
            </a:r>
            <a:r>
              <a:rPr lang="en-GB" sz="1200" dirty="0"/>
              <a:t> por </a:t>
            </a:r>
            <a:r>
              <a:rPr lang="en-GB" sz="1200" dirty="0" err="1"/>
              <a:t>otro</a:t>
            </a:r>
            <a:r>
              <a:rPr lang="en-GB" sz="1200" dirty="0"/>
              <a:t> OA</a:t>
            </a:r>
            <a:endParaRPr lang="es-CR" dirty="0"/>
          </a:p>
        </p:txBody>
      </p:sp>
      <p:sp>
        <p:nvSpPr>
          <p:cNvPr id="4" name="Marcador de número de diapositiva 3"/>
          <p:cNvSpPr>
            <a:spLocks noGrp="1"/>
          </p:cNvSpPr>
          <p:nvPr>
            <p:ph type="sldNum" sz="quarter" idx="5"/>
          </p:nvPr>
        </p:nvSpPr>
        <p:spPr/>
        <p:txBody>
          <a:bodyPr/>
          <a:lstStyle/>
          <a:p>
            <a:fld id="{75DC6300-1903-4542-8305-B8D66B178417}" type="slidenum">
              <a:rPr lang="es-CR" smtClean="0"/>
              <a:t>7</a:t>
            </a:fld>
            <a:endParaRPr lang="es-CR"/>
          </a:p>
        </p:txBody>
      </p:sp>
    </p:spTree>
    <p:extLst>
      <p:ext uri="{BB962C8B-B14F-4D97-AF65-F5344CB8AC3E}">
        <p14:creationId xmlns:p14="http://schemas.microsoft.com/office/powerpoint/2010/main" val="1614457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5"/>
          </p:nvPr>
        </p:nvSpPr>
        <p:spPr/>
        <p:txBody>
          <a:bodyPr/>
          <a:lstStyle/>
          <a:p>
            <a:fld id="{75DC6300-1903-4542-8305-B8D66B178417}" type="slidenum">
              <a:rPr lang="es-CR" smtClean="0"/>
              <a:t>12</a:t>
            </a:fld>
            <a:endParaRPr lang="es-CR"/>
          </a:p>
        </p:txBody>
      </p:sp>
    </p:spTree>
    <p:extLst>
      <p:ext uri="{BB962C8B-B14F-4D97-AF65-F5344CB8AC3E}">
        <p14:creationId xmlns:p14="http://schemas.microsoft.com/office/powerpoint/2010/main" val="2843391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lvl1pPr algn="l">
              <a:defRPr/>
            </a:lvl1pPr>
          </a:lstStyle>
          <a:p>
            <a:fld id="{B720EA19-8634-488D-9CB6-1B4C1C921493}" type="datetimeFigureOut">
              <a:rPr lang="es-CR" smtClean="0"/>
              <a:t>2/12/2019</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014E0E45-ADB3-4BFE-8E93-40C30CA04BB6}" type="slidenum">
              <a:rPr lang="es-CR" smtClean="0"/>
              <a:t>‹Nº›</a:t>
            </a:fld>
            <a:endParaRPr lang="es-CR"/>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605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720EA19-8634-488D-9CB6-1B4C1C921493}" type="datetimeFigureOut">
              <a:rPr lang="es-CR" smtClean="0"/>
              <a:t>2/12/2019</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014E0E45-ADB3-4BFE-8E93-40C30CA04BB6}" type="slidenum">
              <a:rPr lang="es-CR" smtClean="0"/>
              <a:t>‹Nº›</a:t>
            </a:fld>
            <a:endParaRPr lang="es-CR"/>
          </a:p>
        </p:txBody>
      </p:sp>
    </p:spTree>
    <p:extLst>
      <p:ext uri="{BB962C8B-B14F-4D97-AF65-F5344CB8AC3E}">
        <p14:creationId xmlns:p14="http://schemas.microsoft.com/office/powerpoint/2010/main" val="76938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720EA19-8634-488D-9CB6-1B4C1C921493}" type="datetimeFigureOut">
              <a:rPr lang="es-CR" smtClean="0"/>
              <a:t>2/12/2019</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014E0E45-ADB3-4BFE-8E93-40C30CA04BB6}" type="slidenum">
              <a:rPr lang="es-CR" smtClean="0"/>
              <a:t>‹Nº›</a:t>
            </a:fld>
            <a:endParaRPr lang="es-CR"/>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7733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720EA19-8634-488D-9CB6-1B4C1C921493}" type="datetimeFigureOut">
              <a:rPr lang="es-CR" smtClean="0"/>
              <a:t>2/12/2019</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014E0E45-ADB3-4BFE-8E93-40C30CA04BB6}" type="slidenum">
              <a:rPr lang="es-CR" smtClean="0"/>
              <a:t>‹Nº›</a:t>
            </a:fld>
            <a:endParaRPr lang="es-CR"/>
          </a:p>
        </p:txBody>
      </p:sp>
    </p:spTree>
    <p:extLst>
      <p:ext uri="{BB962C8B-B14F-4D97-AF65-F5344CB8AC3E}">
        <p14:creationId xmlns:p14="http://schemas.microsoft.com/office/powerpoint/2010/main" val="864149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B720EA19-8634-488D-9CB6-1B4C1C921493}" type="datetimeFigureOut">
              <a:rPr lang="es-CR" smtClean="0"/>
              <a:t>2/12/2019</a:t>
            </a:fld>
            <a:endParaRPr lang="es-CR"/>
          </a:p>
        </p:txBody>
      </p:sp>
      <p:sp>
        <p:nvSpPr>
          <p:cNvPr id="5" name="Footer Placeholder 4"/>
          <p:cNvSpPr>
            <a:spLocks noGrp="1"/>
          </p:cNvSpPr>
          <p:nvPr>
            <p:ph type="ftr" sz="quarter" idx="11"/>
          </p:nvPr>
        </p:nvSpPr>
        <p:spPr/>
        <p:txBody>
          <a:bodyPr/>
          <a:lstStyle/>
          <a:p>
            <a:endParaRPr lang="es-CR"/>
          </a:p>
        </p:txBody>
      </p:sp>
      <p:sp>
        <p:nvSpPr>
          <p:cNvPr id="6" name="Slide Number Placeholder 5"/>
          <p:cNvSpPr>
            <a:spLocks noGrp="1"/>
          </p:cNvSpPr>
          <p:nvPr>
            <p:ph type="sldNum" sz="quarter" idx="12"/>
          </p:nvPr>
        </p:nvSpPr>
        <p:spPr/>
        <p:txBody>
          <a:bodyPr/>
          <a:lstStyle/>
          <a:p>
            <a:fld id="{014E0E45-ADB3-4BFE-8E93-40C30CA04BB6}" type="slidenum">
              <a:rPr lang="es-CR" smtClean="0"/>
              <a:t>‹Nº›</a:t>
            </a:fld>
            <a:endParaRPr lang="es-CR"/>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5526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720EA19-8634-488D-9CB6-1B4C1C921493}" type="datetimeFigureOut">
              <a:rPr lang="es-CR" smtClean="0"/>
              <a:t>2/12/2019</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014E0E45-ADB3-4BFE-8E93-40C30CA04BB6}" type="slidenum">
              <a:rPr lang="es-CR" smtClean="0"/>
              <a:t>‹Nº›</a:t>
            </a:fld>
            <a:endParaRPr lang="es-CR"/>
          </a:p>
        </p:txBody>
      </p:sp>
    </p:spTree>
    <p:extLst>
      <p:ext uri="{BB962C8B-B14F-4D97-AF65-F5344CB8AC3E}">
        <p14:creationId xmlns:p14="http://schemas.microsoft.com/office/powerpoint/2010/main" val="1038547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s-ES"/>
              <a:t>Editar los estilos de texto del patrón</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720EA19-8634-488D-9CB6-1B4C1C921493}" type="datetimeFigureOut">
              <a:rPr lang="es-CR" smtClean="0"/>
              <a:t>2/12/2019</a:t>
            </a:fld>
            <a:endParaRPr lang="es-CR"/>
          </a:p>
        </p:txBody>
      </p:sp>
      <p:sp>
        <p:nvSpPr>
          <p:cNvPr id="8" name="Footer Placeholder 7"/>
          <p:cNvSpPr>
            <a:spLocks noGrp="1"/>
          </p:cNvSpPr>
          <p:nvPr>
            <p:ph type="ftr" sz="quarter" idx="11"/>
          </p:nvPr>
        </p:nvSpPr>
        <p:spPr/>
        <p:txBody>
          <a:bodyPr/>
          <a:lstStyle/>
          <a:p>
            <a:endParaRPr lang="es-CR"/>
          </a:p>
        </p:txBody>
      </p:sp>
      <p:sp>
        <p:nvSpPr>
          <p:cNvPr id="9" name="Slide Number Placeholder 8"/>
          <p:cNvSpPr>
            <a:spLocks noGrp="1"/>
          </p:cNvSpPr>
          <p:nvPr>
            <p:ph type="sldNum" sz="quarter" idx="12"/>
          </p:nvPr>
        </p:nvSpPr>
        <p:spPr/>
        <p:txBody>
          <a:bodyPr/>
          <a:lstStyle/>
          <a:p>
            <a:fld id="{014E0E45-ADB3-4BFE-8E93-40C30CA04BB6}" type="slidenum">
              <a:rPr lang="es-CR" smtClean="0"/>
              <a:t>‹Nº›</a:t>
            </a:fld>
            <a:endParaRPr lang="es-CR"/>
          </a:p>
        </p:txBody>
      </p:sp>
    </p:spTree>
    <p:extLst>
      <p:ext uri="{BB962C8B-B14F-4D97-AF65-F5344CB8AC3E}">
        <p14:creationId xmlns:p14="http://schemas.microsoft.com/office/powerpoint/2010/main" val="1713279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720EA19-8634-488D-9CB6-1B4C1C921493}" type="datetimeFigureOut">
              <a:rPr lang="es-CR" smtClean="0"/>
              <a:t>2/12/2019</a:t>
            </a:fld>
            <a:endParaRPr lang="es-CR"/>
          </a:p>
        </p:txBody>
      </p:sp>
      <p:sp>
        <p:nvSpPr>
          <p:cNvPr id="4" name="Footer Placeholder 3"/>
          <p:cNvSpPr>
            <a:spLocks noGrp="1"/>
          </p:cNvSpPr>
          <p:nvPr>
            <p:ph type="ftr" sz="quarter" idx="11"/>
          </p:nvPr>
        </p:nvSpPr>
        <p:spPr/>
        <p:txBody>
          <a:bodyPr/>
          <a:lstStyle/>
          <a:p>
            <a:endParaRPr lang="es-CR"/>
          </a:p>
        </p:txBody>
      </p:sp>
      <p:sp>
        <p:nvSpPr>
          <p:cNvPr id="5" name="Slide Number Placeholder 4"/>
          <p:cNvSpPr>
            <a:spLocks noGrp="1"/>
          </p:cNvSpPr>
          <p:nvPr>
            <p:ph type="sldNum" sz="quarter" idx="12"/>
          </p:nvPr>
        </p:nvSpPr>
        <p:spPr/>
        <p:txBody>
          <a:bodyPr/>
          <a:lstStyle/>
          <a:p>
            <a:fld id="{014E0E45-ADB3-4BFE-8E93-40C30CA04BB6}" type="slidenum">
              <a:rPr lang="es-CR" smtClean="0"/>
              <a:t>‹Nº›</a:t>
            </a:fld>
            <a:endParaRPr lang="es-CR"/>
          </a:p>
        </p:txBody>
      </p:sp>
    </p:spTree>
    <p:extLst>
      <p:ext uri="{BB962C8B-B14F-4D97-AF65-F5344CB8AC3E}">
        <p14:creationId xmlns:p14="http://schemas.microsoft.com/office/powerpoint/2010/main" val="3931073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20EA19-8634-488D-9CB6-1B4C1C921493}" type="datetimeFigureOut">
              <a:rPr lang="es-CR" smtClean="0"/>
              <a:t>2/12/2019</a:t>
            </a:fld>
            <a:endParaRPr lang="es-CR"/>
          </a:p>
        </p:txBody>
      </p:sp>
      <p:sp>
        <p:nvSpPr>
          <p:cNvPr id="3" name="Footer Placeholder 2"/>
          <p:cNvSpPr>
            <a:spLocks noGrp="1"/>
          </p:cNvSpPr>
          <p:nvPr>
            <p:ph type="ftr" sz="quarter" idx="11"/>
          </p:nvPr>
        </p:nvSpPr>
        <p:spPr/>
        <p:txBody>
          <a:bodyPr/>
          <a:lstStyle/>
          <a:p>
            <a:endParaRPr lang="es-CR"/>
          </a:p>
        </p:txBody>
      </p:sp>
      <p:sp>
        <p:nvSpPr>
          <p:cNvPr id="4" name="Slide Number Placeholder 3"/>
          <p:cNvSpPr>
            <a:spLocks noGrp="1"/>
          </p:cNvSpPr>
          <p:nvPr>
            <p:ph type="sldNum" sz="quarter" idx="12"/>
          </p:nvPr>
        </p:nvSpPr>
        <p:spPr/>
        <p:txBody>
          <a:bodyPr/>
          <a:lstStyle/>
          <a:p>
            <a:fld id="{014E0E45-ADB3-4BFE-8E93-40C30CA04BB6}" type="slidenum">
              <a:rPr lang="es-CR" smtClean="0"/>
              <a:t>‹Nº›</a:t>
            </a:fld>
            <a:endParaRPr lang="es-CR"/>
          </a:p>
        </p:txBody>
      </p:sp>
    </p:spTree>
    <p:extLst>
      <p:ext uri="{BB962C8B-B14F-4D97-AF65-F5344CB8AC3E}">
        <p14:creationId xmlns:p14="http://schemas.microsoft.com/office/powerpoint/2010/main" val="2821956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B720EA19-8634-488D-9CB6-1B4C1C921493}" type="datetimeFigureOut">
              <a:rPr lang="es-CR" smtClean="0"/>
              <a:t>2/12/2019</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014E0E45-ADB3-4BFE-8E93-40C30CA04BB6}" type="slidenum">
              <a:rPr lang="es-CR" smtClean="0"/>
              <a:t>‹Nº›</a:t>
            </a:fld>
            <a:endParaRPr lang="es-CR"/>
          </a:p>
        </p:txBody>
      </p:sp>
    </p:spTree>
    <p:extLst>
      <p:ext uri="{BB962C8B-B14F-4D97-AF65-F5344CB8AC3E}">
        <p14:creationId xmlns:p14="http://schemas.microsoft.com/office/powerpoint/2010/main" val="1975723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B720EA19-8634-488D-9CB6-1B4C1C921493}" type="datetimeFigureOut">
              <a:rPr lang="es-CR" smtClean="0"/>
              <a:t>2/12/2019</a:t>
            </a:fld>
            <a:endParaRPr lang="es-CR"/>
          </a:p>
        </p:txBody>
      </p:sp>
      <p:sp>
        <p:nvSpPr>
          <p:cNvPr id="6" name="Footer Placeholder 5"/>
          <p:cNvSpPr>
            <a:spLocks noGrp="1"/>
          </p:cNvSpPr>
          <p:nvPr>
            <p:ph type="ftr" sz="quarter" idx="11"/>
          </p:nvPr>
        </p:nvSpPr>
        <p:spPr/>
        <p:txBody>
          <a:bodyPr/>
          <a:lstStyle/>
          <a:p>
            <a:endParaRPr lang="es-CR"/>
          </a:p>
        </p:txBody>
      </p:sp>
      <p:sp>
        <p:nvSpPr>
          <p:cNvPr id="7" name="Slide Number Placeholder 6"/>
          <p:cNvSpPr>
            <a:spLocks noGrp="1"/>
          </p:cNvSpPr>
          <p:nvPr>
            <p:ph type="sldNum" sz="quarter" idx="12"/>
          </p:nvPr>
        </p:nvSpPr>
        <p:spPr/>
        <p:txBody>
          <a:bodyPr/>
          <a:lstStyle/>
          <a:p>
            <a:fld id="{014E0E45-ADB3-4BFE-8E93-40C30CA04BB6}" type="slidenum">
              <a:rPr lang="es-CR" smtClean="0"/>
              <a:t>‹Nº›</a:t>
            </a:fld>
            <a:endParaRPr lang="es-CR"/>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0218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B720EA19-8634-488D-9CB6-1B4C1C921493}" type="datetimeFigureOut">
              <a:rPr lang="es-CR" smtClean="0"/>
              <a:t>2/12/2019</a:t>
            </a:fld>
            <a:endParaRPr lang="es-CR"/>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s-CR"/>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014E0E45-ADB3-4BFE-8E93-40C30CA04BB6}" type="slidenum">
              <a:rPr lang="es-CR" smtClean="0"/>
              <a:t>‹Nº›</a:t>
            </a:fld>
            <a:endParaRPr lang="es-CR"/>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487503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B0AD926A-6A49-4FAF-A392-4534F4E93918}"/>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4038CB10-1F5C-4D54-9DF7-12586DE5B0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2D45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ED6512-6858-4552-B699-9A97FE9A4EA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Marcador de posición de imagen 10">
            <a:extLst>
              <a:ext uri="{FF2B5EF4-FFF2-40B4-BE49-F238E27FC236}">
                <a16:creationId xmlns:a16="http://schemas.microsoft.com/office/drawing/2014/main" id="{515B69DD-EF5A-47FD-AD3A-D99926A0ECCA}"/>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8005" r="1" b="33363"/>
          <a:stretch/>
        </p:blipFill>
        <p:spPr>
          <a:xfrm>
            <a:off x="327547" y="321733"/>
            <a:ext cx="7058306" cy="4107392"/>
          </a:xfrm>
          <a:prstGeom prst="rect">
            <a:avLst/>
          </a:prstGeom>
        </p:spPr>
      </p:pic>
      <p:sp>
        <p:nvSpPr>
          <p:cNvPr id="2" name="Título 1"/>
          <p:cNvSpPr>
            <a:spLocks noGrp="1"/>
          </p:cNvSpPr>
          <p:nvPr>
            <p:ph type="title"/>
          </p:nvPr>
        </p:nvSpPr>
        <p:spPr>
          <a:xfrm>
            <a:off x="524256" y="4767072"/>
            <a:ext cx="6594189" cy="1625210"/>
          </a:xfrm>
        </p:spPr>
        <p:txBody>
          <a:bodyPr vert="horz" lIns="91440" tIns="45720" rIns="91440" bIns="45720" rtlCol="0" anchor="ctr">
            <a:normAutofit/>
          </a:bodyPr>
          <a:lstStyle/>
          <a:p>
            <a:r>
              <a:rPr lang="en-US" spc="100" dirty="0">
                <a:solidFill>
                  <a:srgbClr val="FFFFFF"/>
                </a:solidFill>
              </a:rPr>
              <a:t>Ente Costarricense de acreditación</a:t>
            </a:r>
          </a:p>
        </p:txBody>
      </p:sp>
      <p:sp>
        <p:nvSpPr>
          <p:cNvPr id="3" name="Subtítulo 2"/>
          <p:cNvSpPr>
            <a:spLocks noGrp="1"/>
          </p:cNvSpPr>
          <p:nvPr>
            <p:ph type="body" sz="half" idx="2"/>
          </p:nvPr>
        </p:nvSpPr>
        <p:spPr>
          <a:xfrm>
            <a:off x="7680961" y="917725"/>
            <a:ext cx="4023360" cy="4852362"/>
          </a:xfrm>
        </p:spPr>
        <p:txBody>
          <a:bodyPr vert="horz" lIns="45720" tIns="45720" rIns="45720" bIns="45720" rtlCol="0" anchor="ctr">
            <a:normAutofit/>
          </a:bodyPr>
          <a:lstStyle/>
          <a:p>
            <a:pPr>
              <a:lnSpc>
                <a:spcPct val="90000"/>
              </a:lnSpc>
            </a:pPr>
            <a:endParaRPr lang="en-US" sz="2800" dirty="0">
              <a:solidFill>
                <a:srgbClr val="FFFFFF"/>
              </a:solidFill>
            </a:endParaRPr>
          </a:p>
          <a:p>
            <a:pPr>
              <a:lnSpc>
                <a:spcPct val="90000"/>
              </a:lnSpc>
            </a:pPr>
            <a:r>
              <a:rPr lang="en-US" sz="2000" i="1" dirty="0">
                <a:solidFill>
                  <a:srgbClr val="FFFFFF"/>
                </a:solidFill>
              </a:rPr>
              <a:t>San José, Costa Rica</a:t>
            </a:r>
          </a:p>
          <a:p>
            <a:pPr>
              <a:lnSpc>
                <a:spcPct val="90000"/>
              </a:lnSpc>
            </a:pPr>
            <a:r>
              <a:rPr lang="en-US" sz="2000" i="1" dirty="0">
                <a:solidFill>
                  <a:srgbClr val="FFFFFF"/>
                </a:solidFill>
              </a:rPr>
              <a:t>02 de diciembre, 2019</a:t>
            </a:r>
          </a:p>
        </p:txBody>
      </p:sp>
    </p:spTree>
    <p:extLst>
      <p:ext uri="{BB962C8B-B14F-4D97-AF65-F5344CB8AC3E}">
        <p14:creationId xmlns:p14="http://schemas.microsoft.com/office/powerpoint/2010/main" val="4186256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447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77190" y="537210"/>
            <a:ext cx="11395710" cy="5909310"/>
          </a:xfrm>
          <a:prstGeom prst="rect">
            <a:avLst/>
          </a:prstGeom>
          <a:noFill/>
        </p:spPr>
        <p:txBody>
          <a:bodyPr wrap="square" rtlCol="0">
            <a:spAutoFit/>
          </a:bodyPr>
          <a:lstStyle/>
          <a:p>
            <a:pPr algn="ctr"/>
            <a:r>
              <a:rPr lang="es-CR" sz="3200" b="1" dirty="0"/>
              <a:t>El ECA tiene firmado convenios con 11 instituciones de la administración pública, son las siguientes:</a:t>
            </a:r>
          </a:p>
          <a:p>
            <a:pPr algn="ctr"/>
            <a:r>
              <a:rPr lang="es-CR" sz="3200" b="1" dirty="0"/>
              <a:t> </a:t>
            </a:r>
          </a:p>
          <a:p>
            <a:pPr marL="457200" lvl="0" indent="-457200">
              <a:buFont typeface="+mj-lt"/>
              <a:buAutoNum type="arabicPeriod"/>
            </a:pPr>
            <a:r>
              <a:rPr lang="es-CR" sz="2400" dirty="0"/>
              <a:t>Universidad de Costa Rica (UCR)</a:t>
            </a:r>
          </a:p>
          <a:p>
            <a:pPr marL="457200" lvl="0" indent="-457200">
              <a:buFont typeface="+mj-lt"/>
              <a:buAutoNum type="arabicPeriod"/>
            </a:pPr>
            <a:r>
              <a:rPr lang="es-CR" sz="2400" dirty="0"/>
              <a:t>Acueductos y Alcantarillado (A y A)</a:t>
            </a:r>
          </a:p>
          <a:p>
            <a:pPr marL="457200" lvl="0" indent="-457200">
              <a:buFont typeface="+mj-lt"/>
              <a:buAutoNum type="arabicPeriod"/>
            </a:pPr>
            <a:r>
              <a:rPr lang="es-CR" sz="2400" dirty="0"/>
              <a:t>Universidad Nacional (UNA)</a:t>
            </a:r>
          </a:p>
          <a:p>
            <a:pPr marL="457200" lvl="0" indent="-457200">
              <a:buFont typeface="+mj-lt"/>
              <a:buAutoNum type="arabicPeriod"/>
            </a:pPr>
            <a:r>
              <a:rPr lang="es-CR" sz="2400" dirty="0"/>
              <a:t>Colegio de Microbiólogos y Químicos Clínicos de Costa Rica(CMQC)</a:t>
            </a:r>
          </a:p>
          <a:p>
            <a:pPr marL="457200" lvl="0" indent="-457200">
              <a:buFont typeface="+mj-lt"/>
              <a:buAutoNum type="arabicPeriod"/>
            </a:pPr>
            <a:r>
              <a:rPr lang="es-CR" sz="2400" dirty="0"/>
              <a:t>Instituto Costarricense de Electricidad (ICE)</a:t>
            </a:r>
          </a:p>
          <a:p>
            <a:pPr marL="457200" lvl="0" indent="-457200">
              <a:buFont typeface="+mj-lt"/>
              <a:buAutoNum type="arabicPeriod"/>
            </a:pPr>
            <a:r>
              <a:rPr lang="es-CR" sz="2400" dirty="0"/>
              <a:t>Instituto Nacional de Aprendizaje (INA)</a:t>
            </a:r>
          </a:p>
          <a:p>
            <a:pPr marL="457200" lvl="0" indent="-457200">
              <a:buFont typeface="+mj-lt"/>
              <a:buAutoNum type="arabicPeriod"/>
            </a:pPr>
            <a:r>
              <a:rPr lang="es-CR" sz="2400" dirty="0"/>
              <a:t>Instituto Costarricense de Investigación y Enseñanza en Nutrición y Salud (INCIENSA)</a:t>
            </a:r>
          </a:p>
          <a:p>
            <a:pPr marL="457200" lvl="0" indent="-457200">
              <a:buFont typeface="+mj-lt"/>
              <a:buAutoNum type="arabicPeriod"/>
            </a:pPr>
            <a:r>
              <a:rPr lang="es-CR" sz="2400" dirty="0"/>
              <a:t>Instituto Tecnológico de Costa Rica (ITCR)</a:t>
            </a:r>
          </a:p>
          <a:p>
            <a:pPr marL="457200" lvl="0" indent="-457200">
              <a:buFont typeface="+mj-lt"/>
              <a:buAutoNum type="arabicPeriod"/>
            </a:pPr>
            <a:r>
              <a:rPr lang="es-CR" sz="2400" dirty="0"/>
              <a:t>Ministerio de Agricultura (MAG)</a:t>
            </a:r>
          </a:p>
          <a:p>
            <a:pPr marL="457200" lvl="0" indent="-457200">
              <a:buFont typeface="+mj-lt"/>
              <a:buAutoNum type="arabicPeriod"/>
            </a:pPr>
            <a:r>
              <a:rPr lang="es-CR" sz="2400" dirty="0"/>
              <a:t>Ministerio de Obras Públicas y Transporte (MOPT)</a:t>
            </a:r>
          </a:p>
          <a:p>
            <a:pPr marL="457200" lvl="0" indent="-457200">
              <a:buFont typeface="+mj-lt"/>
              <a:buAutoNum type="arabicPeriod"/>
            </a:pPr>
            <a:r>
              <a:rPr lang="es-CR" sz="2400" dirty="0"/>
              <a:t>Refinadora Costarricense de Petróleo (Recope)</a:t>
            </a:r>
          </a:p>
          <a:p>
            <a:endParaRPr lang="es-CR" dirty="0"/>
          </a:p>
        </p:txBody>
      </p:sp>
    </p:spTree>
    <p:extLst>
      <p:ext uri="{BB962C8B-B14F-4D97-AF65-F5344CB8AC3E}">
        <p14:creationId xmlns:p14="http://schemas.microsoft.com/office/powerpoint/2010/main" val="2854790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A7E95D-A8CB-451B-B820-5A485C3B819A}"/>
              </a:ext>
            </a:extLst>
          </p:cNvPr>
          <p:cNvSpPr>
            <a:spLocks noGrp="1"/>
          </p:cNvSpPr>
          <p:nvPr>
            <p:ph type="title"/>
          </p:nvPr>
        </p:nvSpPr>
        <p:spPr>
          <a:xfrm>
            <a:off x="2104643" y="185166"/>
            <a:ext cx="9720072" cy="1499616"/>
          </a:xfrm>
        </p:spPr>
        <p:txBody>
          <a:bodyPr>
            <a:normAutofit fontScale="90000"/>
          </a:bodyPr>
          <a:lstStyle/>
          <a:p>
            <a:r>
              <a:rPr lang="es-CR" altLang="es-CR" sz="4000" b="1" dirty="0">
                <a:solidFill>
                  <a:srgbClr val="000000"/>
                </a:solidFill>
                <a:latin typeface="Arial" panose="020B0604020202020204" pitchFamily="34" charset="0"/>
              </a:rPr>
              <a:t>Estructura organizativa de ECA</a:t>
            </a:r>
            <a:br>
              <a:rPr lang="es-CR" altLang="es-CR" sz="5400" b="1" dirty="0">
                <a:solidFill>
                  <a:srgbClr val="000000"/>
                </a:solidFill>
                <a:latin typeface="Arial" panose="020B0604020202020204" pitchFamily="34" charset="0"/>
              </a:rPr>
            </a:br>
            <a:endParaRPr lang="es-CR" dirty="0"/>
          </a:p>
        </p:txBody>
      </p:sp>
      <p:graphicFrame>
        <p:nvGraphicFramePr>
          <p:cNvPr id="7" name="Marcador de contenido 3">
            <a:extLst>
              <a:ext uri="{FF2B5EF4-FFF2-40B4-BE49-F238E27FC236}">
                <a16:creationId xmlns:a16="http://schemas.microsoft.com/office/drawing/2014/main" id="{42293132-AB6E-41B4-A550-B7B0D13A7E56}"/>
              </a:ext>
            </a:extLst>
          </p:cNvPr>
          <p:cNvGraphicFramePr>
            <a:graphicFrameLocks/>
          </p:cNvGraphicFramePr>
          <p:nvPr/>
        </p:nvGraphicFramePr>
        <p:xfrm>
          <a:off x="331470" y="1125334"/>
          <a:ext cx="12191999" cy="53097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2152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571501" y="594360"/>
            <a:ext cx="11167110" cy="5632311"/>
          </a:xfrm>
          <a:prstGeom prst="rect">
            <a:avLst/>
          </a:prstGeom>
          <a:noFill/>
        </p:spPr>
        <p:txBody>
          <a:bodyPr wrap="square" rtlCol="0">
            <a:spAutoFit/>
          </a:bodyPr>
          <a:lstStyle/>
          <a:p>
            <a:pPr lvl="0" algn="ctr"/>
            <a:r>
              <a:rPr lang="es-CR" sz="3600" b="1" dirty="0"/>
              <a:t>Creación del ECA</a:t>
            </a:r>
          </a:p>
          <a:p>
            <a:r>
              <a:rPr lang="es-CR" sz="3600" dirty="0"/>
              <a:t> </a:t>
            </a:r>
            <a:endParaRPr lang="es-CR" sz="3600" b="1" dirty="0"/>
          </a:p>
          <a:p>
            <a:pPr algn="just"/>
            <a:r>
              <a:rPr lang="es-CR" sz="3600" dirty="0"/>
              <a:t>Con la promulgación de la Ley 8279 del 2002, que establece el Sistema Nacional para la Calidad, se crea el Ente Costarricense de Acreditación, que forma parte del Sistema Nacional para la Calidad.  Con lo anterior, se cumple con los requisitos de calidad que exigen los foros internacionales como la OMC, OIE, OMS ILAC, IAF, BIPM, ISO, OMS y la OIE.</a:t>
            </a:r>
            <a:endParaRPr lang="es-CR" sz="3600" b="1" dirty="0"/>
          </a:p>
          <a:p>
            <a:endParaRPr lang="es-CR" sz="3600" dirty="0"/>
          </a:p>
        </p:txBody>
      </p:sp>
    </p:spTree>
    <p:extLst>
      <p:ext uri="{BB962C8B-B14F-4D97-AF65-F5344CB8AC3E}">
        <p14:creationId xmlns:p14="http://schemas.microsoft.com/office/powerpoint/2010/main" val="4279489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07169" y="582067"/>
            <a:ext cx="11177661" cy="5816977"/>
          </a:xfrm>
          <a:prstGeom prst="rect">
            <a:avLst/>
          </a:prstGeom>
          <a:noFill/>
        </p:spPr>
        <p:txBody>
          <a:bodyPr wrap="square" rtlCol="0">
            <a:spAutoFit/>
          </a:bodyPr>
          <a:lstStyle/>
          <a:p>
            <a:pPr algn="ctr"/>
            <a:r>
              <a:rPr lang="es-CR" sz="3600" b="1" dirty="0"/>
              <a:t>Funciones de ECA</a:t>
            </a:r>
          </a:p>
          <a:p>
            <a:r>
              <a:rPr lang="es-CR" sz="2800" b="1" dirty="0"/>
              <a:t> </a:t>
            </a:r>
          </a:p>
          <a:p>
            <a:pPr marL="342900" lvl="0" indent="-342900" algn="just">
              <a:buFont typeface="+mj-lt"/>
              <a:buAutoNum type="arabicPeriod"/>
            </a:pPr>
            <a:r>
              <a:rPr lang="es-CR" sz="2800" b="1" dirty="0"/>
              <a:t>Acreditar</a:t>
            </a:r>
            <a:r>
              <a:rPr lang="es-CR" sz="2800" dirty="0"/>
              <a:t> conforme a las buenas prácticas internacionales.</a:t>
            </a:r>
            <a:endParaRPr lang="es-CR" sz="2800" b="1" dirty="0"/>
          </a:p>
          <a:p>
            <a:pPr marL="342900" lvl="0" indent="-342900" algn="just">
              <a:buFont typeface="+mj-lt"/>
              <a:buAutoNum type="arabicPeriod"/>
            </a:pPr>
            <a:r>
              <a:rPr lang="es-CR" sz="2800" b="1" dirty="0"/>
              <a:t>Estimular</a:t>
            </a:r>
            <a:r>
              <a:rPr lang="es-CR" sz="2800" dirty="0"/>
              <a:t> la acreditación en todos los ámbitos tecnológicos y científicos del país.</a:t>
            </a:r>
            <a:endParaRPr lang="es-CR" sz="2800" b="1" dirty="0"/>
          </a:p>
          <a:p>
            <a:pPr marL="342900" lvl="0" indent="-342900" algn="just">
              <a:buFont typeface="+mj-lt"/>
              <a:buAutoNum type="arabicPeriod"/>
            </a:pPr>
            <a:r>
              <a:rPr lang="es-CR" sz="2800" b="1" dirty="0"/>
              <a:t>Garantizar</a:t>
            </a:r>
            <a:r>
              <a:rPr lang="es-CR" sz="2800" dirty="0"/>
              <a:t> la competencia técnica y credibilidad de los entes acreditados. </a:t>
            </a:r>
          </a:p>
          <a:p>
            <a:pPr marL="342900" lvl="0" indent="-342900" algn="just">
              <a:buFont typeface="+mj-lt"/>
              <a:buAutoNum type="arabicPeriod"/>
            </a:pPr>
            <a:r>
              <a:rPr lang="es-CR" sz="2800" b="1" dirty="0"/>
              <a:t>Resolver</a:t>
            </a:r>
            <a:r>
              <a:rPr lang="es-CR" sz="2800" dirty="0"/>
              <a:t> las denuncias que, en materia de su competencia, se presenten contra los entes acreditados.</a:t>
            </a:r>
            <a:endParaRPr lang="es-CR" sz="2800" b="1" dirty="0"/>
          </a:p>
          <a:p>
            <a:pPr marL="342900" lvl="0" indent="-342900" algn="just">
              <a:buFont typeface="+mj-lt"/>
              <a:buAutoNum type="arabicPeriod"/>
            </a:pPr>
            <a:r>
              <a:rPr lang="es-CR" sz="2800" b="1" dirty="0"/>
              <a:t>Promover</a:t>
            </a:r>
            <a:r>
              <a:rPr lang="es-CR" sz="2800" dirty="0"/>
              <a:t> la suscripción de convenios de reconocimiento mutuo y otros instrumentos de entendimiento que propicien el reconocimiento de la acreditación otorgada por él ante órganos de acreditación similares.</a:t>
            </a:r>
            <a:endParaRPr lang="es-CR" sz="2800" b="1" dirty="0"/>
          </a:p>
          <a:p>
            <a:pPr marL="342900" lvl="0" indent="-342900" algn="just">
              <a:buFont typeface="+mj-lt"/>
              <a:buAutoNum type="arabicPeriod"/>
            </a:pPr>
            <a:r>
              <a:rPr lang="es-CR" sz="2800" b="1" dirty="0"/>
              <a:t>Participar</a:t>
            </a:r>
            <a:r>
              <a:rPr lang="es-CR" sz="2800" dirty="0"/>
              <a:t> en las instancias internacionales de acreditación.</a:t>
            </a:r>
            <a:endParaRPr lang="es-CR" sz="2800" b="1" dirty="0"/>
          </a:p>
          <a:p>
            <a:pPr marL="342900" indent="-342900">
              <a:buFont typeface="+mj-lt"/>
              <a:buAutoNum type="arabicPeriod"/>
            </a:pPr>
            <a:endParaRPr lang="es-CR" sz="2800" dirty="0"/>
          </a:p>
        </p:txBody>
      </p:sp>
      <p:pic>
        <p:nvPicPr>
          <p:cNvPr id="3" name="Imagen 2">
            <a:extLst>
              <a:ext uri="{FF2B5EF4-FFF2-40B4-BE49-F238E27FC236}">
                <a16:creationId xmlns:a16="http://schemas.microsoft.com/office/drawing/2014/main" id="{D4F95B40-B1F1-44ED-940F-EF0EB6D0236A}"/>
              </a:ext>
            </a:extLst>
          </p:cNvPr>
          <p:cNvPicPr>
            <a:picLocks noChangeAspect="1"/>
          </p:cNvPicPr>
          <p:nvPr/>
        </p:nvPicPr>
        <p:blipFill>
          <a:blip r:embed="rId3"/>
          <a:stretch>
            <a:fillRect/>
          </a:stretch>
        </p:blipFill>
        <p:spPr>
          <a:xfrm>
            <a:off x="9049735" y="0"/>
            <a:ext cx="2885823" cy="1455244"/>
          </a:xfrm>
          <a:prstGeom prst="rect">
            <a:avLst/>
          </a:prstGeom>
        </p:spPr>
      </p:pic>
    </p:spTree>
    <p:extLst>
      <p:ext uri="{BB962C8B-B14F-4D97-AF65-F5344CB8AC3E}">
        <p14:creationId xmlns:p14="http://schemas.microsoft.com/office/powerpoint/2010/main" val="145568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C27B86-2E85-4729-AF86-722C7FDB7E93}"/>
              </a:ext>
            </a:extLst>
          </p:cNvPr>
          <p:cNvSpPr>
            <a:spLocks noGrp="1"/>
          </p:cNvSpPr>
          <p:nvPr>
            <p:ph type="title"/>
          </p:nvPr>
        </p:nvSpPr>
        <p:spPr>
          <a:xfrm>
            <a:off x="457200" y="4960137"/>
            <a:ext cx="7684851" cy="1463040"/>
          </a:xfrm>
        </p:spPr>
        <p:txBody>
          <a:bodyPr>
            <a:normAutofit fontScale="90000"/>
          </a:bodyPr>
          <a:lstStyle/>
          <a:p>
            <a:pPr>
              <a:lnSpc>
                <a:spcPct val="90000"/>
              </a:lnSpc>
            </a:pPr>
            <a:r>
              <a:rPr lang="es-CR" dirty="0"/>
              <a:t>Servicios Brindados por parte del ECA</a:t>
            </a:r>
            <a:endParaRPr lang="en-US" dirty="0"/>
          </a:p>
        </p:txBody>
      </p:sp>
      <p:graphicFrame>
        <p:nvGraphicFramePr>
          <p:cNvPr id="4" name="Marcador de contenido 3">
            <a:extLst>
              <a:ext uri="{FF2B5EF4-FFF2-40B4-BE49-F238E27FC236}">
                <a16:creationId xmlns:a16="http://schemas.microsoft.com/office/drawing/2014/main" id="{CCF26263-747E-4057-95E1-7A9F58C152A9}"/>
              </a:ext>
            </a:extLst>
          </p:cNvPr>
          <p:cNvGraphicFramePr>
            <a:graphicFrameLocks noGrp="1"/>
          </p:cNvGraphicFramePr>
          <p:nvPr>
            <p:ph idx="4294967295"/>
            <p:extLst>
              <p:ext uri="{D42A27DB-BD31-4B8C-83A1-F6EECF244321}">
                <p14:modId xmlns:p14="http://schemas.microsoft.com/office/powerpoint/2010/main" val="334900740"/>
              </p:ext>
            </p:extLst>
          </p:nvPr>
        </p:nvGraphicFramePr>
        <p:xfrm>
          <a:off x="2324100" y="126213"/>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3171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5"/>
          <p:cNvSpPr txBox="1">
            <a:spLocks noChangeArrowheads="1"/>
          </p:cNvSpPr>
          <p:nvPr/>
        </p:nvSpPr>
        <p:spPr bwMode="auto">
          <a:xfrm>
            <a:off x="779960" y="666991"/>
            <a:ext cx="2731233" cy="642938"/>
          </a:xfrm>
          <a:prstGeom prst="rect">
            <a:avLst/>
          </a:prstGeom>
          <a:noFill/>
          <a:ln w="9525">
            <a:noFill/>
            <a:miter lim="800000"/>
            <a:headEnd/>
            <a:tailEnd/>
          </a:ln>
        </p:spPr>
        <p:txBody>
          <a:bodyPr/>
          <a:lstStyle/>
          <a:p>
            <a:pPr>
              <a:lnSpc>
                <a:spcPct val="90000"/>
              </a:lnSpc>
              <a:spcBef>
                <a:spcPct val="20000"/>
              </a:spcBef>
              <a:defRPr/>
            </a:pPr>
            <a:r>
              <a:rPr lang="es-ES" sz="2800" b="1" kern="0" dirty="0">
                <a:solidFill>
                  <a:schemeClr val="bg1"/>
                </a:solidFill>
                <a:cs typeface="Arial" charset="0"/>
              </a:rPr>
              <a:t>ACREDITACIÓN</a:t>
            </a:r>
          </a:p>
        </p:txBody>
      </p:sp>
      <p:pic>
        <p:nvPicPr>
          <p:cNvPr id="81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8326" y="5300663"/>
            <a:ext cx="850582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a:extLst>
              <a:ext uri="{FF2B5EF4-FFF2-40B4-BE49-F238E27FC236}">
                <a16:creationId xmlns:a16="http://schemas.microsoft.com/office/drawing/2014/main" id="{FF7A166E-5D99-48AC-995E-A08E516305F9}"/>
              </a:ext>
            </a:extLst>
          </p:cNvPr>
          <p:cNvSpPr/>
          <p:nvPr/>
        </p:nvSpPr>
        <p:spPr>
          <a:xfrm>
            <a:off x="3771934" y="364959"/>
            <a:ext cx="7970904" cy="1200329"/>
          </a:xfrm>
          <a:prstGeom prst="rect">
            <a:avLst/>
          </a:prstGeom>
        </p:spPr>
        <p:txBody>
          <a:bodyPr wrap="square">
            <a:spAutoFit/>
          </a:bodyPr>
          <a:lstStyle/>
          <a:p>
            <a:pPr lvl="0" algn="just"/>
            <a:r>
              <a:rPr lang="es-CR" sz="2400" dirty="0">
                <a:solidFill>
                  <a:schemeClr val="bg1"/>
                </a:solidFill>
              </a:rPr>
              <a:t>Actividad independiente para la demostración formal de </a:t>
            </a:r>
            <a:r>
              <a:rPr lang="es-CR" sz="2400" b="1" i="1" u="sng" dirty="0">
                <a:solidFill>
                  <a:schemeClr val="bg1"/>
                </a:solidFill>
              </a:rPr>
              <a:t>competencia técnica </a:t>
            </a:r>
            <a:r>
              <a:rPr lang="es-CR" sz="2400" dirty="0">
                <a:solidFill>
                  <a:schemeClr val="bg1"/>
                </a:solidFill>
              </a:rPr>
              <a:t>para llevar a cabo </a:t>
            </a:r>
            <a:r>
              <a:rPr lang="es-CR" sz="2400" b="1" i="1" u="sng" dirty="0">
                <a:solidFill>
                  <a:schemeClr val="bg1"/>
                </a:solidFill>
              </a:rPr>
              <a:t>tareas específicas</a:t>
            </a:r>
            <a:r>
              <a:rPr lang="es-CR" sz="2400" dirty="0">
                <a:solidFill>
                  <a:schemeClr val="bg1"/>
                </a:solidFill>
              </a:rPr>
              <a:t> de evaluación de la conformidad</a:t>
            </a:r>
          </a:p>
        </p:txBody>
      </p:sp>
      <p:sp>
        <p:nvSpPr>
          <p:cNvPr id="3" name="Rectángulo 2">
            <a:extLst>
              <a:ext uri="{FF2B5EF4-FFF2-40B4-BE49-F238E27FC236}">
                <a16:creationId xmlns:a16="http://schemas.microsoft.com/office/drawing/2014/main" id="{0874E9B4-BE28-487D-857F-E963480A5E63}"/>
              </a:ext>
            </a:extLst>
          </p:cNvPr>
          <p:cNvSpPr/>
          <p:nvPr/>
        </p:nvSpPr>
        <p:spPr>
          <a:xfrm>
            <a:off x="554891" y="1890461"/>
            <a:ext cx="11072693" cy="2149050"/>
          </a:xfrm>
          <a:prstGeom prst="rect">
            <a:avLst/>
          </a:prstGeom>
        </p:spPr>
        <p:txBody>
          <a:bodyPr wrap="square">
            <a:spAutoFit/>
          </a:bodyPr>
          <a:lstStyle/>
          <a:p>
            <a:pPr marL="228600" lvl="1" indent="-228600" defTabSz="1200150">
              <a:lnSpc>
                <a:spcPct val="90000"/>
              </a:lnSpc>
              <a:spcBef>
                <a:spcPct val="0"/>
              </a:spcBef>
              <a:spcAft>
                <a:spcPct val="15000"/>
              </a:spcAft>
              <a:buChar char="•"/>
            </a:pPr>
            <a:r>
              <a:rPr lang="es-CR" sz="2700" b="1" dirty="0">
                <a:solidFill>
                  <a:schemeClr val="bg1"/>
                </a:solidFill>
                <a:latin typeface="Tw Cen MT" panose="020B0602020104020603" pitchFamily="34" charset="0"/>
                <a:cs typeface="Times New Roman" pitchFamily="18" charset="0"/>
              </a:rPr>
              <a:t>Permite asegurar la confianza en los resultados</a:t>
            </a:r>
          </a:p>
          <a:p>
            <a:pPr marL="228600" lvl="1" indent="-228600" defTabSz="1200150">
              <a:lnSpc>
                <a:spcPct val="90000"/>
              </a:lnSpc>
              <a:spcBef>
                <a:spcPct val="0"/>
              </a:spcBef>
              <a:spcAft>
                <a:spcPct val="15000"/>
              </a:spcAft>
              <a:buChar char="•"/>
            </a:pPr>
            <a:r>
              <a:rPr lang="es-CR" sz="2700" b="1" dirty="0">
                <a:solidFill>
                  <a:schemeClr val="bg1"/>
                </a:solidFill>
                <a:latin typeface="Tw Cen MT" panose="020B0602020104020603" pitchFamily="34" charset="0"/>
                <a:cs typeface="Times New Roman" pitchFamily="18" charset="0"/>
              </a:rPr>
              <a:t>Reduce incertidumbre en la toma de decisiones</a:t>
            </a:r>
          </a:p>
          <a:p>
            <a:pPr marL="228600" lvl="1" indent="-228600" defTabSz="1200150">
              <a:lnSpc>
                <a:spcPct val="90000"/>
              </a:lnSpc>
              <a:spcBef>
                <a:spcPct val="0"/>
              </a:spcBef>
              <a:spcAft>
                <a:spcPct val="15000"/>
              </a:spcAft>
              <a:buChar char="•"/>
            </a:pPr>
            <a:r>
              <a:rPr lang="es-CR" sz="2700" b="1" dirty="0">
                <a:solidFill>
                  <a:schemeClr val="bg1"/>
                </a:solidFill>
                <a:latin typeface="Tw Cen MT" panose="020B0602020104020603" pitchFamily="34" charset="0"/>
                <a:cs typeface="Times New Roman" pitchFamily="18" charset="0"/>
              </a:rPr>
              <a:t>Capacidad de producir información y resultados correctos, trazables y reproducibles</a:t>
            </a:r>
          </a:p>
          <a:p>
            <a:pPr marL="228600" lvl="1" indent="-228600" defTabSz="1200150">
              <a:lnSpc>
                <a:spcPct val="90000"/>
              </a:lnSpc>
              <a:spcBef>
                <a:spcPct val="0"/>
              </a:spcBef>
              <a:spcAft>
                <a:spcPct val="15000"/>
              </a:spcAft>
              <a:buChar char="•"/>
            </a:pPr>
            <a:r>
              <a:rPr lang="es-CR" sz="2700" b="1" dirty="0">
                <a:solidFill>
                  <a:schemeClr val="bg1"/>
                </a:solidFill>
                <a:latin typeface="Tw Cen MT" panose="020B0602020104020603" pitchFamily="34" charset="0"/>
                <a:cs typeface="Times New Roman" pitchFamily="18" charset="0"/>
              </a:rPr>
              <a:t>Competencia técnica demostrada</a:t>
            </a:r>
            <a:endParaRPr lang="es-CR" dirty="0">
              <a:solidFill>
                <a:schemeClr val="bg1"/>
              </a:solidFill>
            </a:endParaRPr>
          </a:p>
        </p:txBody>
      </p:sp>
    </p:spTree>
    <p:extLst>
      <p:ext uri="{BB962C8B-B14F-4D97-AF65-F5344CB8AC3E}">
        <p14:creationId xmlns:p14="http://schemas.microsoft.com/office/powerpoint/2010/main" val="900414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11">
            <a:extLst>
              <a:ext uri="{FF2B5EF4-FFF2-40B4-BE49-F238E27FC236}">
                <a16:creationId xmlns:a16="http://schemas.microsoft.com/office/drawing/2014/main" id="{285F50DC-1F40-4BDD-A99E-098B2F871B03}"/>
              </a:ext>
            </a:extLst>
          </p:cNvPr>
          <p:cNvSpPr>
            <a:spLocks noChangeArrowheads="1"/>
          </p:cNvSpPr>
          <p:nvPr/>
        </p:nvSpPr>
        <p:spPr bwMode="auto">
          <a:xfrm>
            <a:off x="9914487" y="3506070"/>
            <a:ext cx="1941705" cy="710754"/>
          </a:xfrm>
          <a:prstGeom prst="rect">
            <a:avLst/>
          </a:prstGeom>
          <a:noFill/>
          <a:ln w="9525" algn="ctr">
            <a:solidFill>
              <a:schemeClr val="bg1">
                <a:lumMod val="95000"/>
              </a:schemeClr>
            </a:solidFill>
            <a:miter lim="800000"/>
            <a:headEnd/>
            <a:tailEnd/>
          </a:ln>
          <a:effectLst/>
          <a:scene3d>
            <a:camera prst="orthographicFront"/>
            <a:lightRig rig="threePt" dir="t"/>
          </a:scene3d>
          <a:sp3d>
            <a:bevelT/>
          </a:sp3d>
        </p:spPr>
        <p:txBody>
          <a:bodyPr wrap="none" anchor="ctr"/>
          <a:lstStyle/>
          <a:p>
            <a:pPr algn="ctr" eaLnBrk="1" hangingPunct="1">
              <a:defRPr/>
            </a:pPr>
            <a:r>
              <a:rPr lang="es-ES" sz="1600" b="1" dirty="0">
                <a:latin typeface="Calibri" pitchFamily="34" charset="0"/>
                <a:cs typeface="Calibri" pitchFamily="34" charset="0"/>
              </a:rPr>
              <a:t>Industrial/ Ambiental</a:t>
            </a:r>
          </a:p>
          <a:p>
            <a:pPr algn="ctr" eaLnBrk="1" hangingPunct="1">
              <a:defRPr/>
            </a:pPr>
            <a:r>
              <a:rPr lang="es-ES" sz="1600" b="1" dirty="0">
                <a:latin typeface="Calibri" pitchFamily="34" charset="0"/>
                <a:cs typeface="Calibri" pitchFamily="34" charset="0"/>
              </a:rPr>
              <a:t>Agroalimentario</a:t>
            </a:r>
          </a:p>
        </p:txBody>
      </p:sp>
      <p:sp>
        <p:nvSpPr>
          <p:cNvPr id="27" name="Rectangle 11">
            <a:extLst>
              <a:ext uri="{FF2B5EF4-FFF2-40B4-BE49-F238E27FC236}">
                <a16:creationId xmlns:a16="http://schemas.microsoft.com/office/drawing/2014/main" id="{0D1E22B4-00BF-4044-9F34-B419CDFA0A5B}"/>
              </a:ext>
            </a:extLst>
          </p:cNvPr>
          <p:cNvSpPr>
            <a:spLocks noChangeArrowheads="1"/>
          </p:cNvSpPr>
          <p:nvPr/>
        </p:nvSpPr>
        <p:spPr bwMode="auto">
          <a:xfrm>
            <a:off x="7686993" y="3506071"/>
            <a:ext cx="1973015" cy="703165"/>
          </a:xfrm>
          <a:prstGeom prst="rect">
            <a:avLst/>
          </a:prstGeom>
          <a:noFill/>
          <a:ln w="9525" algn="ctr">
            <a:solidFill>
              <a:schemeClr val="bg1">
                <a:lumMod val="95000"/>
              </a:schemeClr>
            </a:solidFill>
            <a:miter lim="800000"/>
            <a:headEnd/>
            <a:tailEnd/>
          </a:ln>
          <a:effectLst/>
          <a:scene3d>
            <a:camera prst="orthographicFront"/>
            <a:lightRig rig="threePt" dir="t"/>
          </a:scene3d>
          <a:sp3d>
            <a:bevelT/>
          </a:sp3d>
        </p:spPr>
        <p:txBody>
          <a:bodyPr wrap="none" anchor="ctr"/>
          <a:lstStyle/>
          <a:p>
            <a:pPr algn="ctr" eaLnBrk="1" hangingPunct="1">
              <a:defRPr/>
            </a:pPr>
            <a:r>
              <a:rPr lang="es-ES" sz="1600" b="1" dirty="0">
                <a:latin typeface="Calibri" pitchFamily="34" charset="0"/>
                <a:cs typeface="Calibri" pitchFamily="34" charset="0"/>
              </a:rPr>
              <a:t>Sistemas de Gestión, </a:t>
            </a:r>
          </a:p>
          <a:p>
            <a:pPr algn="ctr" eaLnBrk="1" hangingPunct="1">
              <a:defRPr/>
            </a:pPr>
            <a:r>
              <a:rPr lang="es-ES" sz="1600" b="1" dirty="0">
                <a:latin typeface="Calibri" pitchFamily="34" charset="0"/>
                <a:cs typeface="Calibri" pitchFamily="34" charset="0"/>
              </a:rPr>
              <a:t>Producto, Personas</a:t>
            </a:r>
          </a:p>
        </p:txBody>
      </p:sp>
      <p:sp>
        <p:nvSpPr>
          <p:cNvPr id="13316" name="Rectangle 4">
            <a:extLst>
              <a:ext uri="{FF2B5EF4-FFF2-40B4-BE49-F238E27FC236}">
                <a16:creationId xmlns:a16="http://schemas.microsoft.com/office/drawing/2014/main" id="{575CD123-3D99-4DF4-B571-D903EB65A2B2}"/>
              </a:ext>
            </a:extLst>
          </p:cNvPr>
          <p:cNvSpPr>
            <a:spLocks noChangeArrowheads="1"/>
          </p:cNvSpPr>
          <p:nvPr/>
        </p:nvSpPr>
        <p:spPr bwMode="auto">
          <a:xfrm>
            <a:off x="9322626" y="1142062"/>
            <a:ext cx="1884115" cy="686585"/>
          </a:xfrm>
          <a:prstGeom prst="rect">
            <a:avLst/>
          </a:prstGeom>
          <a:noFill/>
          <a:ln w="9525" algn="ctr">
            <a:solidFill>
              <a:schemeClr val="bg1">
                <a:lumMod val="85000"/>
              </a:schemeClr>
            </a:solidFill>
            <a:prstDash val="sysDash"/>
            <a:miter lim="800000"/>
            <a:headEnd/>
            <a:tailEnd/>
          </a:ln>
          <a:effectLst/>
          <a:scene3d>
            <a:camera prst="orthographicFront"/>
            <a:lightRig rig="threePt" dir="t"/>
          </a:scene3d>
          <a:sp3d>
            <a:bevelT/>
          </a:sp3d>
        </p:spPr>
        <p:txBody>
          <a:bodyPr wrap="none" anchor="ctr"/>
          <a:lstStyle/>
          <a:p>
            <a:pPr algn="ctr" eaLnBrk="1" hangingPunct="1">
              <a:defRPr/>
            </a:pPr>
            <a:r>
              <a:rPr lang="es-ES" sz="1600" b="1" dirty="0">
                <a:solidFill>
                  <a:schemeClr val="accent6">
                    <a:lumMod val="50000"/>
                  </a:schemeClr>
                </a:solidFill>
                <a:latin typeface="Ariel"/>
                <a:cs typeface="Arial" charset="0"/>
              </a:rPr>
              <a:t>Reconocimiento</a:t>
            </a:r>
          </a:p>
          <a:p>
            <a:pPr algn="ctr" eaLnBrk="1" hangingPunct="1">
              <a:defRPr/>
            </a:pPr>
            <a:r>
              <a:rPr lang="es-ES" sz="1600" b="1" dirty="0">
                <a:solidFill>
                  <a:schemeClr val="accent6">
                    <a:lumMod val="50000"/>
                  </a:schemeClr>
                </a:solidFill>
                <a:latin typeface="Ariel"/>
                <a:cs typeface="Calibri" pitchFamily="34" charset="0"/>
              </a:rPr>
              <a:t>internacional</a:t>
            </a:r>
          </a:p>
        </p:txBody>
      </p:sp>
      <p:sp>
        <p:nvSpPr>
          <p:cNvPr id="13317" name="Rectangle 5">
            <a:extLst>
              <a:ext uri="{FF2B5EF4-FFF2-40B4-BE49-F238E27FC236}">
                <a16:creationId xmlns:a16="http://schemas.microsoft.com/office/drawing/2014/main" id="{0B1DFA24-4EFC-4766-AC6C-C1872E8FDAD1}"/>
              </a:ext>
            </a:extLst>
          </p:cNvPr>
          <p:cNvSpPr>
            <a:spLocks noChangeArrowheads="1"/>
          </p:cNvSpPr>
          <p:nvPr/>
        </p:nvSpPr>
        <p:spPr bwMode="auto">
          <a:xfrm>
            <a:off x="4982079" y="1277571"/>
            <a:ext cx="2292933" cy="628998"/>
          </a:xfrm>
          <a:prstGeom prst="rect">
            <a:avLst/>
          </a:prstGeom>
          <a:noFill/>
          <a:ln w="12700" algn="ctr">
            <a:solidFill>
              <a:schemeClr val="bg1">
                <a:lumMod val="85000"/>
              </a:schemeClr>
            </a:solidFill>
            <a:miter lim="800000"/>
            <a:headEnd/>
            <a:tailEnd/>
          </a:ln>
          <a:effectLst/>
          <a:scene3d>
            <a:camera prst="orthographicFront"/>
            <a:lightRig rig="threePt" dir="t"/>
          </a:scene3d>
          <a:sp3d>
            <a:bevelT/>
          </a:sp3d>
        </p:spPr>
        <p:txBody>
          <a:bodyPr wrap="none" anchor="ctr"/>
          <a:lstStyle/>
          <a:p>
            <a:pPr algn="ctr" eaLnBrk="1" hangingPunct="1">
              <a:defRPr/>
            </a:pPr>
            <a:r>
              <a:rPr lang="es-ES" sz="1600" b="1" dirty="0">
                <a:latin typeface="Arial" charset="0"/>
                <a:cs typeface="Arial" charset="0"/>
              </a:rPr>
              <a:t>ACREDITACIÓN</a:t>
            </a:r>
          </a:p>
          <a:p>
            <a:pPr algn="ctr" eaLnBrk="1" hangingPunct="1">
              <a:defRPr/>
            </a:pPr>
            <a:r>
              <a:rPr lang="es-ES" sz="1400" b="1" dirty="0">
                <a:solidFill>
                  <a:schemeClr val="accent6">
                    <a:lumMod val="50000"/>
                  </a:schemeClr>
                </a:solidFill>
                <a:latin typeface="Arial" charset="0"/>
                <a:cs typeface="Arial" charset="0"/>
              </a:rPr>
              <a:t>ISO/IEC 17011</a:t>
            </a:r>
            <a:endParaRPr lang="es-ES" sz="1600" b="1" dirty="0">
              <a:solidFill>
                <a:schemeClr val="accent6">
                  <a:lumMod val="50000"/>
                </a:schemeClr>
              </a:solidFill>
              <a:latin typeface="Arial" charset="0"/>
              <a:cs typeface="Arial" charset="0"/>
            </a:endParaRPr>
          </a:p>
        </p:txBody>
      </p:sp>
      <p:sp>
        <p:nvSpPr>
          <p:cNvPr id="16399" name="Rectangle 6">
            <a:extLst>
              <a:ext uri="{FF2B5EF4-FFF2-40B4-BE49-F238E27FC236}">
                <a16:creationId xmlns:a16="http://schemas.microsoft.com/office/drawing/2014/main" id="{CB04CBFC-ACC0-492C-9722-70E52C0185E8}"/>
              </a:ext>
            </a:extLst>
          </p:cNvPr>
          <p:cNvSpPr>
            <a:spLocks noChangeArrowheads="1"/>
          </p:cNvSpPr>
          <p:nvPr/>
        </p:nvSpPr>
        <p:spPr bwMode="auto">
          <a:xfrm>
            <a:off x="5435646" y="2451015"/>
            <a:ext cx="1973307" cy="710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S" altLang="es-CR" sz="1600" b="1">
                <a:latin typeface="Arial" panose="020B0604020202020204" pitchFamily="34" charset="0"/>
              </a:rPr>
              <a:t>Laboratorios</a:t>
            </a:r>
          </a:p>
        </p:txBody>
      </p:sp>
      <p:sp>
        <p:nvSpPr>
          <p:cNvPr id="16400" name="Rectangle 7">
            <a:extLst>
              <a:ext uri="{FF2B5EF4-FFF2-40B4-BE49-F238E27FC236}">
                <a16:creationId xmlns:a16="http://schemas.microsoft.com/office/drawing/2014/main" id="{93358F28-4A00-4934-90AD-371789784EA5}"/>
              </a:ext>
            </a:extLst>
          </p:cNvPr>
          <p:cNvSpPr>
            <a:spLocks noChangeArrowheads="1"/>
          </p:cNvSpPr>
          <p:nvPr/>
        </p:nvSpPr>
        <p:spPr bwMode="auto">
          <a:xfrm>
            <a:off x="7686439" y="2433391"/>
            <a:ext cx="1972385" cy="710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S" altLang="es-CR" sz="1600" b="1">
                <a:latin typeface="Arial" panose="020B0604020202020204" pitchFamily="34" charset="0"/>
              </a:rPr>
              <a:t>Organismos de </a:t>
            </a:r>
          </a:p>
          <a:p>
            <a:pPr algn="ctr" eaLnBrk="1" hangingPunct="1">
              <a:spcBef>
                <a:spcPct val="0"/>
              </a:spcBef>
              <a:buFontTx/>
              <a:buNone/>
            </a:pPr>
            <a:r>
              <a:rPr lang="es-ES" altLang="es-CR" sz="1600" b="1">
                <a:latin typeface="Arial" panose="020B0604020202020204" pitchFamily="34" charset="0"/>
              </a:rPr>
              <a:t>Certificación</a:t>
            </a:r>
          </a:p>
        </p:txBody>
      </p:sp>
      <p:cxnSp>
        <p:nvCxnSpPr>
          <p:cNvPr id="16401" name="AutoShape 8">
            <a:extLst>
              <a:ext uri="{FF2B5EF4-FFF2-40B4-BE49-F238E27FC236}">
                <a16:creationId xmlns:a16="http://schemas.microsoft.com/office/drawing/2014/main" id="{27FC307F-7F4C-4B3B-9980-5FF84AA60DE8}"/>
              </a:ext>
            </a:extLst>
          </p:cNvPr>
          <p:cNvCxnSpPr>
            <a:cxnSpLocks noChangeShapeType="1"/>
          </p:cNvCxnSpPr>
          <p:nvPr/>
        </p:nvCxnSpPr>
        <p:spPr bwMode="auto">
          <a:xfrm flipH="1" flipV="1">
            <a:off x="7848653" y="1573831"/>
            <a:ext cx="1473436" cy="0"/>
          </a:xfrm>
          <a:prstGeom prst="straightConnector1">
            <a:avLst/>
          </a:prstGeom>
          <a:noFill/>
          <a:ln w="38100">
            <a:solidFill>
              <a:schemeClr val="tx1"/>
            </a:solidFill>
            <a:prstDash val="sysDash"/>
            <a:round/>
            <a:headEnd/>
            <a:tailEnd type="triangle" w="med" len="med"/>
          </a:ln>
          <a:extLst>
            <a:ext uri="{909E8E84-426E-40DD-AFC4-6F175D3DCCD1}">
              <a14:hiddenFill xmlns:a14="http://schemas.microsoft.com/office/drawing/2010/main">
                <a:noFill/>
              </a14:hiddenFill>
            </a:ext>
          </a:extLst>
        </p:spPr>
      </p:cxnSp>
      <p:sp>
        <p:nvSpPr>
          <p:cNvPr id="13321" name="Rectangle 9">
            <a:extLst>
              <a:ext uri="{FF2B5EF4-FFF2-40B4-BE49-F238E27FC236}">
                <a16:creationId xmlns:a16="http://schemas.microsoft.com/office/drawing/2014/main" id="{989EF8CE-D2DB-4DDD-871B-6BD1C369CDA4}"/>
              </a:ext>
            </a:extLst>
          </p:cNvPr>
          <p:cNvSpPr>
            <a:spLocks noChangeArrowheads="1"/>
          </p:cNvSpPr>
          <p:nvPr/>
        </p:nvSpPr>
        <p:spPr bwMode="auto">
          <a:xfrm>
            <a:off x="5435646" y="4234752"/>
            <a:ext cx="1973307" cy="524744"/>
          </a:xfrm>
          <a:prstGeom prst="rect">
            <a:avLst/>
          </a:prstGeom>
          <a:noFill/>
          <a:ln w="9525" algn="ctr">
            <a:noFill/>
            <a:miter lim="800000"/>
            <a:headEnd/>
            <a:tailEnd/>
          </a:ln>
          <a:effectLst/>
        </p:spPr>
        <p:txBody>
          <a:bodyPr anchor="ctr"/>
          <a:lstStyle/>
          <a:p>
            <a:pPr algn="ctr" eaLnBrk="1" hangingPunct="1">
              <a:defRPr/>
            </a:pPr>
            <a:r>
              <a:rPr lang="es-ES" sz="1400" b="1" dirty="0">
                <a:solidFill>
                  <a:schemeClr val="accent6">
                    <a:lumMod val="50000"/>
                  </a:schemeClr>
                </a:solidFill>
                <a:latin typeface="Calibri" pitchFamily="34" charset="0"/>
                <a:cs typeface="Calibri" pitchFamily="34" charset="0"/>
              </a:rPr>
              <a:t>ISO/IEC 17025</a:t>
            </a:r>
          </a:p>
        </p:txBody>
      </p:sp>
      <p:sp>
        <p:nvSpPr>
          <p:cNvPr id="13322" name="Rectangle 10">
            <a:extLst>
              <a:ext uri="{FF2B5EF4-FFF2-40B4-BE49-F238E27FC236}">
                <a16:creationId xmlns:a16="http://schemas.microsoft.com/office/drawing/2014/main" id="{33C18C61-2E0F-4E2B-8040-1ABB93B21332}"/>
              </a:ext>
            </a:extLst>
          </p:cNvPr>
          <p:cNvSpPr>
            <a:spLocks noChangeArrowheads="1"/>
          </p:cNvSpPr>
          <p:nvPr/>
        </p:nvSpPr>
        <p:spPr bwMode="auto">
          <a:xfrm>
            <a:off x="7686692" y="4209296"/>
            <a:ext cx="1973938" cy="532576"/>
          </a:xfrm>
          <a:prstGeom prst="rect">
            <a:avLst/>
          </a:prstGeom>
          <a:noFill/>
          <a:ln w="9525" algn="ctr">
            <a:noFill/>
            <a:miter lim="800000"/>
            <a:headEnd/>
            <a:tailEnd/>
          </a:ln>
          <a:effectLst/>
        </p:spPr>
        <p:txBody>
          <a:bodyPr anchor="ctr"/>
          <a:lstStyle/>
          <a:p>
            <a:pPr algn="ctr" eaLnBrk="1" hangingPunct="1">
              <a:defRPr/>
            </a:pPr>
            <a:r>
              <a:rPr lang="es-ES" sz="1400" b="1" dirty="0">
                <a:solidFill>
                  <a:schemeClr val="accent6">
                    <a:lumMod val="50000"/>
                  </a:schemeClr>
                </a:solidFill>
                <a:latin typeface="Calibri" pitchFamily="34" charset="0"/>
                <a:cs typeface="Calibri" pitchFamily="34" charset="0"/>
              </a:rPr>
              <a:t>ISO/IEC </a:t>
            </a:r>
          </a:p>
          <a:p>
            <a:pPr algn="ctr" eaLnBrk="1" hangingPunct="1">
              <a:defRPr/>
            </a:pPr>
            <a:r>
              <a:rPr lang="es-ES" sz="1400" b="1" dirty="0">
                <a:solidFill>
                  <a:schemeClr val="accent6">
                    <a:lumMod val="50000"/>
                  </a:schemeClr>
                </a:solidFill>
                <a:latin typeface="Calibri" pitchFamily="34" charset="0"/>
                <a:cs typeface="Calibri" pitchFamily="34" charset="0"/>
              </a:rPr>
              <a:t>17021, 17065, 17024</a:t>
            </a:r>
          </a:p>
        </p:txBody>
      </p:sp>
      <p:sp>
        <p:nvSpPr>
          <p:cNvPr id="13323" name="Rectangle 11">
            <a:extLst>
              <a:ext uri="{FF2B5EF4-FFF2-40B4-BE49-F238E27FC236}">
                <a16:creationId xmlns:a16="http://schemas.microsoft.com/office/drawing/2014/main" id="{96DB2CAD-5A61-49F7-A7EA-047390856093}"/>
              </a:ext>
            </a:extLst>
          </p:cNvPr>
          <p:cNvSpPr>
            <a:spLocks noChangeArrowheads="1"/>
          </p:cNvSpPr>
          <p:nvPr/>
        </p:nvSpPr>
        <p:spPr bwMode="auto">
          <a:xfrm>
            <a:off x="5435748" y="3523695"/>
            <a:ext cx="1973938" cy="710753"/>
          </a:xfrm>
          <a:prstGeom prst="rect">
            <a:avLst/>
          </a:prstGeom>
          <a:noFill/>
          <a:ln w="9525" algn="ctr">
            <a:solidFill>
              <a:schemeClr val="bg1">
                <a:lumMod val="95000"/>
              </a:schemeClr>
            </a:solidFill>
            <a:miter lim="800000"/>
            <a:headEnd/>
            <a:tailEnd/>
          </a:ln>
          <a:effectLst/>
          <a:scene3d>
            <a:camera prst="orthographicFront"/>
            <a:lightRig rig="threePt" dir="t"/>
          </a:scene3d>
          <a:sp3d>
            <a:bevelT/>
          </a:sp3d>
        </p:spPr>
        <p:txBody>
          <a:bodyPr wrap="none" anchor="ctr"/>
          <a:lstStyle/>
          <a:p>
            <a:pPr algn="ctr" eaLnBrk="1" hangingPunct="1">
              <a:defRPr/>
            </a:pPr>
            <a:r>
              <a:rPr lang="es-ES" sz="1600" b="1" dirty="0">
                <a:latin typeface="Calibri" pitchFamily="34" charset="0"/>
                <a:cs typeface="Calibri" pitchFamily="34" charset="0"/>
              </a:rPr>
              <a:t>Ensayo / Calibración</a:t>
            </a:r>
          </a:p>
        </p:txBody>
      </p:sp>
      <p:pic>
        <p:nvPicPr>
          <p:cNvPr id="16407" name="Picture 13" descr="Lab">
            <a:extLst>
              <a:ext uri="{FF2B5EF4-FFF2-40B4-BE49-F238E27FC236}">
                <a16:creationId xmlns:a16="http://schemas.microsoft.com/office/drawing/2014/main" id="{84D67EC9-56FC-4803-B294-564B931D27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4091" y="4759497"/>
            <a:ext cx="1974860" cy="1421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8" name="Picture 14" descr="q3">
            <a:extLst>
              <a:ext uri="{FF2B5EF4-FFF2-40B4-BE49-F238E27FC236}">
                <a16:creationId xmlns:a16="http://schemas.microsoft.com/office/drawing/2014/main" id="{CD862D8E-1EDA-4FE8-BD17-9754DCB31E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6692" y="4741873"/>
            <a:ext cx="1973938" cy="1429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409" name="AutoShape 15">
            <a:extLst>
              <a:ext uri="{FF2B5EF4-FFF2-40B4-BE49-F238E27FC236}">
                <a16:creationId xmlns:a16="http://schemas.microsoft.com/office/drawing/2014/main" id="{102444C3-72DB-403D-9985-6FAEE43E258A}"/>
              </a:ext>
            </a:extLst>
          </p:cNvPr>
          <p:cNvCxnSpPr>
            <a:cxnSpLocks noChangeShapeType="1"/>
            <a:endCxn id="16400" idx="0"/>
          </p:cNvCxnSpPr>
          <p:nvPr/>
        </p:nvCxnSpPr>
        <p:spPr bwMode="auto">
          <a:xfrm>
            <a:off x="7590415" y="1995773"/>
            <a:ext cx="1082217" cy="437618"/>
          </a:xfrm>
          <a:prstGeom prst="bentConnector2">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6411" name="AutoShape 17">
            <a:extLst>
              <a:ext uri="{FF2B5EF4-FFF2-40B4-BE49-F238E27FC236}">
                <a16:creationId xmlns:a16="http://schemas.microsoft.com/office/drawing/2014/main" id="{5098B8BE-C80F-4220-9480-DFA4E65FCFA3}"/>
              </a:ext>
            </a:extLst>
          </p:cNvPr>
          <p:cNvCxnSpPr>
            <a:cxnSpLocks noChangeShapeType="1"/>
            <a:stCxn id="16400" idx="2"/>
            <a:endCxn id="27" idx="0"/>
          </p:cNvCxnSpPr>
          <p:nvPr/>
        </p:nvCxnSpPr>
        <p:spPr bwMode="auto">
          <a:xfrm>
            <a:off x="8672632" y="3144144"/>
            <a:ext cx="869" cy="361927"/>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6412" name="AutoShape 18">
            <a:extLst>
              <a:ext uri="{FF2B5EF4-FFF2-40B4-BE49-F238E27FC236}">
                <a16:creationId xmlns:a16="http://schemas.microsoft.com/office/drawing/2014/main" id="{10C06261-F4EA-4BC3-A382-530BFAEE11C5}"/>
              </a:ext>
            </a:extLst>
          </p:cNvPr>
          <p:cNvCxnSpPr>
            <a:cxnSpLocks noChangeShapeType="1"/>
            <a:stCxn id="16399" idx="2"/>
            <a:endCxn id="13323" idx="0"/>
          </p:cNvCxnSpPr>
          <p:nvPr/>
        </p:nvCxnSpPr>
        <p:spPr bwMode="auto">
          <a:xfrm>
            <a:off x="6422300" y="3161768"/>
            <a:ext cx="417" cy="361927"/>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6413" name="Rectangle 7">
            <a:extLst>
              <a:ext uri="{FF2B5EF4-FFF2-40B4-BE49-F238E27FC236}">
                <a16:creationId xmlns:a16="http://schemas.microsoft.com/office/drawing/2014/main" id="{EECEF7E9-71D9-42EF-B6CB-230734605C12}"/>
              </a:ext>
            </a:extLst>
          </p:cNvPr>
          <p:cNvSpPr>
            <a:spLocks noChangeArrowheads="1"/>
          </p:cNvSpPr>
          <p:nvPr/>
        </p:nvSpPr>
        <p:spPr bwMode="auto">
          <a:xfrm>
            <a:off x="9914375" y="2451014"/>
            <a:ext cx="1941085" cy="710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S" altLang="es-CR" sz="1600" b="1">
                <a:latin typeface="Arial" panose="020B0604020202020204" pitchFamily="34" charset="0"/>
              </a:rPr>
              <a:t>Organismos de </a:t>
            </a:r>
          </a:p>
          <a:p>
            <a:pPr algn="ctr" eaLnBrk="1" hangingPunct="1">
              <a:spcBef>
                <a:spcPct val="0"/>
              </a:spcBef>
              <a:buFontTx/>
              <a:buNone/>
            </a:pPr>
            <a:r>
              <a:rPr lang="es-ES" altLang="es-CR" sz="1600" b="1">
                <a:latin typeface="Arial" panose="020B0604020202020204" pitchFamily="34" charset="0"/>
              </a:rPr>
              <a:t>Inspección</a:t>
            </a:r>
          </a:p>
        </p:txBody>
      </p:sp>
      <p:cxnSp>
        <p:nvCxnSpPr>
          <p:cNvPr id="16414" name="AutoShape 15">
            <a:extLst>
              <a:ext uri="{FF2B5EF4-FFF2-40B4-BE49-F238E27FC236}">
                <a16:creationId xmlns:a16="http://schemas.microsoft.com/office/drawing/2014/main" id="{BB50D137-4014-460E-87DB-0CDB49971E6C}"/>
              </a:ext>
            </a:extLst>
          </p:cNvPr>
          <p:cNvCxnSpPr>
            <a:cxnSpLocks noChangeShapeType="1"/>
            <a:endCxn id="16413" idx="0"/>
          </p:cNvCxnSpPr>
          <p:nvPr/>
        </p:nvCxnSpPr>
        <p:spPr bwMode="auto">
          <a:xfrm>
            <a:off x="7433346" y="1996757"/>
            <a:ext cx="3451572" cy="454257"/>
          </a:xfrm>
          <a:prstGeom prst="bentConnector2">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32" name="Rectangle 10">
            <a:extLst>
              <a:ext uri="{FF2B5EF4-FFF2-40B4-BE49-F238E27FC236}">
                <a16:creationId xmlns:a16="http://schemas.microsoft.com/office/drawing/2014/main" id="{C0168BBE-8CAA-4C80-88B4-06D75EC24CD4}"/>
              </a:ext>
            </a:extLst>
          </p:cNvPr>
          <p:cNvSpPr>
            <a:spLocks noChangeArrowheads="1"/>
          </p:cNvSpPr>
          <p:nvPr/>
        </p:nvSpPr>
        <p:spPr bwMode="auto">
          <a:xfrm>
            <a:off x="9914375" y="4217128"/>
            <a:ext cx="1941085" cy="532576"/>
          </a:xfrm>
          <a:prstGeom prst="rect">
            <a:avLst/>
          </a:prstGeom>
          <a:noFill/>
          <a:ln w="9525" algn="ctr">
            <a:noFill/>
            <a:miter lim="800000"/>
            <a:headEnd/>
            <a:tailEnd/>
          </a:ln>
          <a:effectLst/>
        </p:spPr>
        <p:txBody>
          <a:bodyPr anchor="ctr"/>
          <a:lstStyle/>
          <a:p>
            <a:pPr algn="ctr" eaLnBrk="1" hangingPunct="1">
              <a:defRPr/>
            </a:pPr>
            <a:r>
              <a:rPr lang="es-ES" sz="1400" b="1" dirty="0">
                <a:solidFill>
                  <a:schemeClr val="accent6">
                    <a:lumMod val="50000"/>
                  </a:schemeClr>
                </a:solidFill>
                <a:latin typeface="Calibri" pitchFamily="34" charset="0"/>
                <a:cs typeface="Calibri" pitchFamily="34" charset="0"/>
              </a:rPr>
              <a:t>ISO/IEC 17020</a:t>
            </a:r>
          </a:p>
        </p:txBody>
      </p:sp>
      <p:pic>
        <p:nvPicPr>
          <p:cNvPr id="16416" name="Picture 1">
            <a:extLst>
              <a:ext uri="{FF2B5EF4-FFF2-40B4-BE49-F238E27FC236}">
                <a16:creationId xmlns:a16="http://schemas.microsoft.com/office/drawing/2014/main" id="{DE3824CD-0A94-447F-9534-3E213E28D3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14375" y="4749705"/>
            <a:ext cx="1941085" cy="1421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7" name="Rectangle 2">
            <a:extLst>
              <a:ext uri="{FF2B5EF4-FFF2-40B4-BE49-F238E27FC236}">
                <a16:creationId xmlns:a16="http://schemas.microsoft.com/office/drawing/2014/main" id="{DDCDFA65-05C3-47F0-BE88-7DD44D781119}"/>
              </a:ext>
            </a:extLst>
          </p:cNvPr>
          <p:cNvSpPr txBox="1">
            <a:spLocks noChangeArrowheads="1"/>
          </p:cNvSpPr>
          <p:nvPr/>
        </p:nvSpPr>
        <p:spPr bwMode="auto">
          <a:xfrm>
            <a:off x="1201701" y="501513"/>
            <a:ext cx="9788598" cy="969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CR" sz="2800" b="1">
                <a:solidFill>
                  <a:schemeClr val="bg1"/>
                </a:solidFill>
                <a:latin typeface="Arial" panose="020B0604020202020204" pitchFamily="34" charset="0"/>
              </a:rPr>
              <a:t>Esquemas de Acreditación</a:t>
            </a:r>
          </a:p>
        </p:txBody>
      </p:sp>
      <p:cxnSp>
        <p:nvCxnSpPr>
          <p:cNvPr id="16419" name="AutoShape 17">
            <a:extLst>
              <a:ext uri="{FF2B5EF4-FFF2-40B4-BE49-F238E27FC236}">
                <a16:creationId xmlns:a16="http://schemas.microsoft.com/office/drawing/2014/main" id="{48762F4A-A693-4879-A594-06A0BC4EF90C}"/>
              </a:ext>
            </a:extLst>
          </p:cNvPr>
          <p:cNvCxnSpPr>
            <a:cxnSpLocks noChangeShapeType="1"/>
          </p:cNvCxnSpPr>
          <p:nvPr/>
        </p:nvCxnSpPr>
        <p:spPr bwMode="auto">
          <a:xfrm>
            <a:off x="10708850" y="3144144"/>
            <a:ext cx="1806" cy="36223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6420" name="25 Rectángulo">
            <a:extLst>
              <a:ext uri="{FF2B5EF4-FFF2-40B4-BE49-F238E27FC236}">
                <a16:creationId xmlns:a16="http://schemas.microsoft.com/office/drawing/2014/main" id="{1923D449-FB4D-42C0-BA0A-B1ACADD2710A}"/>
              </a:ext>
            </a:extLst>
          </p:cNvPr>
          <p:cNvSpPr>
            <a:spLocks noChangeArrowheads="1"/>
          </p:cNvSpPr>
          <p:nvPr/>
        </p:nvSpPr>
        <p:spPr bwMode="auto">
          <a:xfrm>
            <a:off x="3045676" y="432428"/>
            <a:ext cx="686881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CR" altLang="es-CR" sz="3600" b="1" dirty="0">
                <a:latin typeface="+mn-lt"/>
              </a:rPr>
              <a:t>Esquemas de Acreditación-ECA </a:t>
            </a:r>
          </a:p>
        </p:txBody>
      </p:sp>
      <p:sp>
        <p:nvSpPr>
          <p:cNvPr id="26" name="Rectangle 6">
            <a:extLst>
              <a:ext uri="{FF2B5EF4-FFF2-40B4-BE49-F238E27FC236}">
                <a16:creationId xmlns:a16="http://schemas.microsoft.com/office/drawing/2014/main" id="{AFEF9C44-CA69-4DEF-9969-8C293E29AF50}"/>
              </a:ext>
            </a:extLst>
          </p:cNvPr>
          <p:cNvSpPr>
            <a:spLocks noChangeArrowheads="1"/>
          </p:cNvSpPr>
          <p:nvPr/>
        </p:nvSpPr>
        <p:spPr bwMode="auto">
          <a:xfrm>
            <a:off x="2737577" y="2330589"/>
            <a:ext cx="2743840" cy="713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pt-BR" altLang="es-CR" sz="1600" b="1" dirty="0">
                <a:latin typeface="Arial" panose="020B0604020202020204" pitchFamily="34" charset="0"/>
              </a:rPr>
              <a:t>Organismo</a:t>
            </a:r>
          </a:p>
          <a:p>
            <a:pPr algn="ctr" eaLnBrk="1" hangingPunct="1">
              <a:spcBef>
                <a:spcPct val="0"/>
              </a:spcBef>
              <a:buFontTx/>
              <a:buNone/>
            </a:pPr>
            <a:r>
              <a:rPr lang="pt-BR" altLang="es-CR" sz="1600" b="1" dirty="0">
                <a:latin typeface="Arial" panose="020B0604020202020204" pitchFamily="34" charset="0"/>
              </a:rPr>
              <a:t>Validador/Verificador de GEI</a:t>
            </a:r>
            <a:endParaRPr lang="es-ES" altLang="es-CR" sz="1600" b="1" dirty="0">
              <a:latin typeface="Arial" panose="020B0604020202020204" pitchFamily="34" charset="0"/>
            </a:endParaRPr>
          </a:p>
        </p:txBody>
      </p:sp>
      <p:sp>
        <p:nvSpPr>
          <p:cNvPr id="29" name="Rectangle 9">
            <a:extLst>
              <a:ext uri="{FF2B5EF4-FFF2-40B4-BE49-F238E27FC236}">
                <a16:creationId xmlns:a16="http://schemas.microsoft.com/office/drawing/2014/main" id="{0CC96A30-6D43-4F01-9946-263F2955A324}"/>
              </a:ext>
            </a:extLst>
          </p:cNvPr>
          <p:cNvSpPr>
            <a:spLocks noChangeArrowheads="1"/>
          </p:cNvSpPr>
          <p:nvPr/>
        </p:nvSpPr>
        <p:spPr bwMode="auto">
          <a:xfrm>
            <a:off x="2919697" y="4216217"/>
            <a:ext cx="2239872" cy="527101"/>
          </a:xfrm>
          <a:prstGeom prst="rect">
            <a:avLst/>
          </a:prstGeom>
          <a:noFill/>
          <a:ln w="9525" algn="ctr">
            <a:noFill/>
            <a:miter lim="800000"/>
            <a:headEnd/>
            <a:tailEnd/>
          </a:ln>
          <a:effectLst/>
        </p:spPr>
        <p:txBody>
          <a:bodyPr anchor="ctr"/>
          <a:lstStyle/>
          <a:p>
            <a:pPr algn="ctr" eaLnBrk="1" hangingPunct="1">
              <a:defRPr/>
            </a:pPr>
            <a:r>
              <a:rPr lang="es-ES" sz="1400" b="1" dirty="0">
                <a:solidFill>
                  <a:schemeClr val="accent6">
                    <a:lumMod val="50000"/>
                  </a:schemeClr>
                </a:solidFill>
                <a:latin typeface="Calibri" pitchFamily="34" charset="0"/>
                <a:cs typeface="Calibri" pitchFamily="34" charset="0"/>
              </a:rPr>
              <a:t>ISO/IEC </a:t>
            </a:r>
            <a:r>
              <a:rPr lang="es-CR" sz="1400" b="1" dirty="0">
                <a:solidFill>
                  <a:schemeClr val="accent6">
                    <a:lumMod val="50000"/>
                  </a:schemeClr>
                </a:solidFill>
                <a:latin typeface="Calibri" pitchFamily="34" charset="0"/>
                <a:cs typeface="Calibri" pitchFamily="34" charset="0"/>
              </a:rPr>
              <a:t>14065</a:t>
            </a:r>
            <a:endParaRPr lang="es-ES" sz="1400" b="1" dirty="0">
              <a:solidFill>
                <a:schemeClr val="accent6">
                  <a:lumMod val="50000"/>
                </a:schemeClr>
              </a:solidFill>
              <a:latin typeface="Calibri" pitchFamily="34" charset="0"/>
              <a:cs typeface="Calibri" pitchFamily="34" charset="0"/>
            </a:endParaRPr>
          </a:p>
        </p:txBody>
      </p:sp>
      <p:sp>
        <p:nvSpPr>
          <p:cNvPr id="30" name="Rectangle 11">
            <a:extLst>
              <a:ext uri="{FF2B5EF4-FFF2-40B4-BE49-F238E27FC236}">
                <a16:creationId xmlns:a16="http://schemas.microsoft.com/office/drawing/2014/main" id="{4ADDA508-5DD9-43D4-9F22-1E975BE0538A}"/>
              </a:ext>
            </a:extLst>
          </p:cNvPr>
          <p:cNvSpPr>
            <a:spLocks noChangeArrowheads="1"/>
          </p:cNvSpPr>
          <p:nvPr/>
        </p:nvSpPr>
        <p:spPr bwMode="auto">
          <a:xfrm>
            <a:off x="2919697" y="3502795"/>
            <a:ext cx="2240587" cy="713946"/>
          </a:xfrm>
          <a:prstGeom prst="rect">
            <a:avLst/>
          </a:prstGeom>
          <a:noFill/>
          <a:ln w="9525" algn="ctr">
            <a:solidFill>
              <a:schemeClr val="bg1">
                <a:lumMod val="95000"/>
              </a:schemeClr>
            </a:solidFill>
            <a:miter lim="800000"/>
            <a:headEnd/>
            <a:tailEnd/>
          </a:ln>
          <a:effectLst/>
          <a:scene3d>
            <a:camera prst="orthographicFront"/>
            <a:lightRig rig="threePt" dir="t"/>
          </a:scene3d>
          <a:sp3d>
            <a:bevelT/>
          </a:sp3d>
        </p:spPr>
        <p:txBody>
          <a:bodyPr wrap="none" anchor="ctr"/>
          <a:lstStyle/>
          <a:p>
            <a:pPr algn="ctr" eaLnBrk="1" hangingPunct="1">
              <a:defRPr/>
            </a:pPr>
            <a:r>
              <a:rPr lang="es-ES" sz="1500" b="1" dirty="0">
                <a:latin typeface="Calibri" pitchFamily="34" charset="0"/>
                <a:cs typeface="Calibri" pitchFamily="34" charset="0"/>
              </a:rPr>
              <a:t>Validación y verificación</a:t>
            </a:r>
          </a:p>
          <a:p>
            <a:pPr algn="ctr" eaLnBrk="1" hangingPunct="1">
              <a:defRPr/>
            </a:pPr>
            <a:r>
              <a:rPr lang="es-ES" sz="1500" b="1" dirty="0">
                <a:latin typeface="Calibri" pitchFamily="34" charset="0"/>
                <a:cs typeface="Calibri" pitchFamily="34" charset="0"/>
              </a:rPr>
              <a:t>Gases efecto invernadero</a:t>
            </a:r>
          </a:p>
        </p:txBody>
      </p:sp>
      <p:cxnSp>
        <p:nvCxnSpPr>
          <p:cNvPr id="31" name="AutoShape 18">
            <a:extLst>
              <a:ext uri="{FF2B5EF4-FFF2-40B4-BE49-F238E27FC236}">
                <a16:creationId xmlns:a16="http://schemas.microsoft.com/office/drawing/2014/main" id="{ECEB8F9B-3FDD-4B67-9971-DC38DDF23EA4}"/>
              </a:ext>
            </a:extLst>
          </p:cNvPr>
          <p:cNvCxnSpPr>
            <a:cxnSpLocks noChangeShapeType="1"/>
          </p:cNvCxnSpPr>
          <p:nvPr/>
        </p:nvCxnSpPr>
        <p:spPr bwMode="auto">
          <a:xfrm flipH="1">
            <a:off x="4039632" y="3130546"/>
            <a:ext cx="0" cy="371725"/>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pic>
        <p:nvPicPr>
          <p:cNvPr id="33" name="Picture 4" descr="https://encrypted-tbn3.gstatic.com/images?q=tbn:ANd9GcRcBEWiUoOWmV75FK0hBMrT_PGugqU1FNOCsPV8Ikt76WVUHd2Jig">
            <a:extLst>
              <a:ext uri="{FF2B5EF4-FFF2-40B4-BE49-F238E27FC236}">
                <a16:creationId xmlns:a16="http://schemas.microsoft.com/office/drawing/2014/main" id="{410C855F-5CD7-4D44-B5F4-4B0F44B0C9E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9696" y="4743319"/>
            <a:ext cx="2278672" cy="1427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11">
            <a:extLst>
              <a:ext uri="{FF2B5EF4-FFF2-40B4-BE49-F238E27FC236}">
                <a16:creationId xmlns:a16="http://schemas.microsoft.com/office/drawing/2014/main" id="{383CC69C-881F-4B05-97E4-EAC441A3AE0E}"/>
              </a:ext>
            </a:extLst>
          </p:cNvPr>
          <p:cNvSpPr>
            <a:spLocks noChangeArrowheads="1"/>
          </p:cNvSpPr>
          <p:nvPr/>
        </p:nvSpPr>
        <p:spPr bwMode="auto">
          <a:xfrm>
            <a:off x="336657" y="3450706"/>
            <a:ext cx="2240587" cy="713947"/>
          </a:xfrm>
          <a:prstGeom prst="rect">
            <a:avLst/>
          </a:prstGeom>
          <a:noFill/>
          <a:ln w="9525" algn="ctr">
            <a:solidFill>
              <a:schemeClr val="bg1">
                <a:lumMod val="95000"/>
              </a:schemeClr>
            </a:solidFill>
            <a:miter lim="800000"/>
            <a:headEnd/>
            <a:tailEnd/>
          </a:ln>
          <a:effectLst/>
          <a:scene3d>
            <a:camera prst="orthographicFront"/>
            <a:lightRig rig="threePt" dir="t"/>
          </a:scene3d>
          <a:sp3d>
            <a:bevelT/>
          </a:sp3d>
        </p:spPr>
        <p:txBody>
          <a:bodyPr wrap="none" anchor="ctr"/>
          <a:lstStyle/>
          <a:p>
            <a:pPr algn="ctr" eaLnBrk="1" hangingPunct="1">
              <a:defRPr/>
            </a:pPr>
            <a:r>
              <a:rPr lang="es-CR" sz="1600" b="1" dirty="0">
                <a:latin typeface="Calibri" pitchFamily="34" charset="0"/>
                <a:cs typeface="Calibri" pitchFamily="34" charset="0"/>
              </a:rPr>
              <a:t>Laboratorios de Análisis </a:t>
            </a:r>
          </a:p>
          <a:p>
            <a:pPr algn="ctr" eaLnBrk="1" hangingPunct="1">
              <a:defRPr/>
            </a:pPr>
            <a:r>
              <a:rPr lang="es-CR" sz="1600" b="1" dirty="0">
                <a:latin typeface="Calibri" pitchFamily="34" charset="0"/>
                <a:cs typeface="Calibri" pitchFamily="34" charset="0"/>
              </a:rPr>
              <a:t>Clínico </a:t>
            </a:r>
            <a:endParaRPr lang="es-ES" sz="1600" b="1" dirty="0">
              <a:latin typeface="Calibri" pitchFamily="34" charset="0"/>
              <a:cs typeface="Calibri" pitchFamily="34" charset="0"/>
            </a:endParaRPr>
          </a:p>
        </p:txBody>
      </p:sp>
      <p:sp>
        <p:nvSpPr>
          <p:cNvPr id="41" name="Rectangle 7">
            <a:extLst>
              <a:ext uri="{FF2B5EF4-FFF2-40B4-BE49-F238E27FC236}">
                <a16:creationId xmlns:a16="http://schemas.microsoft.com/office/drawing/2014/main" id="{73B619CE-712A-48ED-8199-070D43CAB6EC}"/>
              </a:ext>
            </a:extLst>
          </p:cNvPr>
          <p:cNvSpPr>
            <a:spLocks noChangeArrowheads="1"/>
          </p:cNvSpPr>
          <p:nvPr/>
        </p:nvSpPr>
        <p:spPr bwMode="auto">
          <a:xfrm>
            <a:off x="336657" y="2390082"/>
            <a:ext cx="2239872" cy="713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S" altLang="es-CR" sz="1600" b="1">
                <a:latin typeface="Arial" panose="020B0604020202020204" pitchFamily="34" charset="0"/>
              </a:rPr>
              <a:t>Laboratorios Clínicos</a:t>
            </a:r>
          </a:p>
        </p:txBody>
      </p:sp>
      <p:sp>
        <p:nvSpPr>
          <p:cNvPr id="42" name="Rectangle 10">
            <a:extLst>
              <a:ext uri="{FF2B5EF4-FFF2-40B4-BE49-F238E27FC236}">
                <a16:creationId xmlns:a16="http://schemas.microsoft.com/office/drawing/2014/main" id="{C3138AE7-4A63-4375-A8C4-FF6EF5F13A9D}"/>
              </a:ext>
            </a:extLst>
          </p:cNvPr>
          <p:cNvSpPr>
            <a:spLocks noChangeArrowheads="1"/>
          </p:cNvSpPr>
          <p:nvPr/>
        </p:nvSpPr>
        <p:spPr bwMode="auto">
          <a:xfrm>
            <a:off x="336657" y="4164130"/>
            <a:ext cx="2239872" cy="534968"/>
          </a:xfrm>
          <a:prstGeom prst="rect">
            <a:avLst/>
          </a:prstGeom>
          <a:noFill/>
          <a:ln w="9525" algn="ctr">
            <a:noFill/>
            <a:miter lim="800000"/>
            <a:headEnd/>
            <a:tailEnd/>
          </a:ln>
          <a:effectLst/>
        </p:spPr>
        <p:txBody>
          <a:bodyPr anchor="ctr"/>
          <a:lstStyle/>
          <a:p>
            <a:pPr algn="ctr" eaLnBrk="1" hangingPunct="1">
              <a:defRPr/>
            </a:pPr>
            <a:r>
              <a:rPr lang="es-ES" sz="1400" b="1" dirty="0">
                <a:solidFill>
                  <a:schemeClr val="accent6">
                    <a:lumMod val="50000"/>
                  </a:schemeClr>
                </a:solidFill>
                <a:latin typeface="Calibri" pitchFamily="34" charset="0"/>
                <a:cs typeface="Calibri" pitchFamily="34" charset="0"/>
              </a:rPr>
              <a:t>ISO/IEC </a:t>
            </a:r>
            <a:r>
              <a:rPr lang="es-CR" sz="1400" b="1" dirty="0">
                <a:solidFill>
                  <a:schemeClr val="accent6">
                    <a:lumMod val="50000"/>
                  </a:schemeClr>
                </a:solidFill>
                <a:latin typeface="Calibri" pitchFamily="34" charset="0"/>
                <a:cs typeface="Calibri" pitchFamily="34" charset="0"/>
              </a:rPr>
              <a:t>15189</a:t>
            </a:r>
            <a:r>
              <a:rPr lang="es-CR" sz="1400" dirty="0">
                <a:latin typeface="Arial" charset="0"/>
                <a:cs typeface="Arial" charset="0"/>
              </a:rPr>
              <a:t> </a:t>
            </a:r>
            <a:endParaRPr lang="es-ES" sz="1400" b="1" dirty="0">
              <a:solidFill>
                <a:schemeClr val="accent6">
                  <a:lumMod val="50000"/>
                </a:schemeClr>
              </a:solidFill>
              <a:latin typeface="Calibri" pitchFamily="34" charset="0"/>
              <a:cs typeface="Calibri" pitchFamily="34" charset="0"/>
            </a:endParaRPr>
          </a:p>
        </p:txBody>
      </p:sp>
      <p:cxnSp>
        <p:nvCxnSpPr>
          <p:cNvPr id="43" name="AutoShape 17">
            <a:extLst>
              <a:ext uri="{FF2B5EF4-FFF2-40B4-BE49-F238E27FC236}">
                <a16:creationId xmlns:a16="http://schemas.microsoft.com/office/drawing/2014/main" id="{76D9C182-CE93-43BA-B8BD-64890F39699E}"/>
              </a:ext>
            </a:extLst>
          </p:cNvPr>
          <p:cNvCxnSpPr>
            <a:cxnSpLocks noChangeShapeType="1"/>
          </p:cNvCxnSpPr>
          <p:nvPr/>
        </p:nvCxnSpPr>
        <p:spPr bwMode="auto">
          <a:xfrm>
            <a:off x="1456591" y="3086326"/>
            <a:ext cx="1764" cy="363858"/>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cxnSp>
      <p:pic>
        <p:nvPicPr>
          <p:cNvPr id="44" name="Picture 2">
            <a:extLst>
              <a:ext uri="{FF2B5EF4-FFF2-40B4-BE49-F238E27FC236}">
                <a16:creationId xmlns:a16="http://schemas.microsoft.com/office/drawing/2014/main" id="{2F63FDFC-905C-4C19-ADCC-BDCBFCCDF74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1347" y="4699099"/>
            <a:ext cx="2215180" cy="1427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5" name="AutoShape 15">
            <a:extLst>
              <a:ext uri="{FF2B5EF4-FFF2-40B4-BE49-F238E27FC236}">
                <a16:creationId xmlns:a16="http://schemas.microsoft.com/office/drawing/2014/main" id="{14B6634C-7435-4B1B-B6B4-4AD38BE73D49}"/>
              </a:ext>
            </a:extLst>
          </p:cNvPr>
          <p:cNvCxnSpPr>
            <a:cxnSpLocks noChangeShapeType="1"/>
            <a:endCxn id="41" idx="0"/>
          </p:cNvCxnSpPr>
          <p:nvPr/>
        </p:nvCxnSpPr>
        <p:spPr bwMode="auto">
          <a:xfrm rot="10800000" flipV="1">
            <a:off x="1456594" y="1995248"/>
            <a:ext cx="5976753" cy="394833"/>
          </a:xfrm>
          <a:prstGeom prst="bentConnector2">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48" name="AutoShape 15">
            <a:extLst>
              <a:ext uri="{FF2B5EF4-FFF2-40B4-BE49-F238E27FC236}">
                <a16:creationId xmlns:a16="http://schemas.microsoft.com/office/drawing/2014/main" id="{26436924-C778-472C-B53C-57D116795344}"/>
              </a:ext>
            </a:extLst>
          </p:cNvPr>
          <p:cNvCxnSpPr>
            <a:cxnSpLocks noChangeShapeType="1"/>
          </p:cNvCxnSpPr>
          <p:nvPr/>
        </p:nvCxnSpPr>
        <p:spPr bwMode="auto">
          <a:xfrm>
            <a:off x="5434091" y="2001073"/>
            <a:ext cx="1082217" cy="437618"/>
          </a:xfrm>
          <a:prstGeom prst="bentConnector2">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49" name="AutoShape 15">
            <a:extLst>
              <a:ext uri="{FF2B5EF4-FFF2-40B4-BE49-F238E27FC236}">
                <a16:creationId xmlns:a16="http://schemas.microsoft.com/office/drawing/2014/main" id="{D8E37023-4DB7-4050-A9F9-296D32258108}"/>
              </a:ext>
            </a:extLst>
          </p:cNvPr>
          <p:cNvCxnSpPr>
            <a:cxnSpLocks noChangeShapeType="1"/>
          </p:cNvCxnSpPr>
          <p:nvPr/>
        </p:nvCxnSpPr>
        <p:spPr bwMode="auto">
          <a:xfrm>
            <a:off x="3045676" y="1999900"/>
            <a:ext cx="1082217" cy="437618"/>
          </a:xfrm>
          <a:prstGeom prst="bentConnector2">
            <a:avLst/>
          </a:prstGeom>
          <a:noFill/>
          <a:ln w="38100">
            <a:solidFill>
              <a:schemeClr val="tx1"/>
            </a:solidFill>
            <a:miter lim="800000"/>
            <a:headEnd/>
            <a:tailEnd type="triangle" w="med" len="med"/>
          </a:ln>
          <a:extLst>
            <a:ext uri="{909E8E84-426E-40DD-AFC4-6F175D3DCCD1}">
              <a14:hiddenFill xmlns:a14="http://schemas.microsoft.com/office/drawing/2010/main">
                <a:noFill/>
              </a14:hiddenFill>
            </a:ext>
          </a:extLst>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1" name="Straight Connector 30">
            <a:extLst>
              <a:ext uri="{FF2B5EF4-FFF2-40B4-BE49-F238E27FC236}">
                <a16:creationId xmlns:a16="http://schemas.microsoft.com/office/drawing/2014/main" id="{F4F4AF38-8AAD-4B65-9274-0033CABC4A16}"/>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id="{4D88AF28-F36C-4FA1-9FF9-F9AC8C5311D1}"/>
              </a:ext>
            </a:extLst>
          </p:cNvPr>
          <p:cNvPicPr>
            <a:picLocks noChangeAspect="1"/>
          </p:cNvPicPr>
          <p:nvPr/>
        </p:nvPicPr>
        <p:blipFill>
          <a:blip r:embed="rId3"/>
          <a:stretch>
            <a:fillRect/>
          </a:stretch>
        </p:blipFill>
        <p:spPr>
          <a:xfrm>
            <a:off x="4927518" y="1181193"/>
            <a:ext cx="6909577" cy="3523883"/>
          </a:xfrm>
          <a:prstGeom prst="roundRect">
            <a:avLst>
              <a:gd name="adj" fmla="val 16667"/>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 name="Título 1">
            <a:extLst>
              <a:ext uri="{FF2B5EF4-FFF2-40B4-BE49-F238E27FC236}">
                <a16:creationId xmlns:a16="http://schemas.microsoft.com/office/drawing/2014/main" id="{19980404-9BB8-4477-A7D3-810B302AEFD9}"/>
              </a:ext>
            </a:extLst>
          </p:cNvPr>
          <p:cNvSpPr>
            <a:spLocks noGrp="1"/>
          </p:cNvSpPr>
          <p:nvPr>
            <p:ph type="title"/>
          </p:nvPr>
        </p:nvSpPr>
        <p:spPr>
          <a:xfrm>
            <a:off x="762000" y="585216"/>
            <a:ext cx="3903391" cy="1499616"/>
          </a:xfrm>
        </p:spPr>
        <p:txBody>
          <a:bodyPr vert="horz" lIns="91440" tIns="45720" rIns="91440" bIns="45720" rtlCol="0" anchor="ctr">
            <a:normAutofit/>
          </a:bodyPr>
          <a:lstStyle/>
          <a:p>
            <a:pPr algn="l"/>
            <a:r>
              <a:rPr lang="en-US" sz="3600" b="1" cap="none" dirty="0" err="1">
                <a:solidFill>
                  <a:schemeClr val="tx1"/>
                </a:solidFill>
                <a:latin typeface="+mn-lt"/>
                <a:ea typeface="+mn-ea"/>
                <a:cs typeface="+mn-cs"/>
              </a:rPr>
              <a:t>Reconocimiento</a:t>
            </a:r>
            <a:r>
              <a:rPr lang="en-US" sz="3600" b="1" cap="none" dirty="0">
                <a:solidFill>
                  <a:schemeClr val="tx1"/>
                </a:solidFill>
                <a:latin typeface="+mn-lt"/>
                <a:ea typeface="+mn-ea"/>
                <a:cs typeface="+mn-cs"/>
              </a:rPr>
              <a:t> </a:t>
            </a:r>
            <a:r>
              <a:rPr lang="en-US" sz="3600" b="1" cap="none" dirty="0" err="1">
                <a:solidFill>
                  <a:schemeClr val="tx1"/>
                </a:solidFill>
                <a:latin typeface="+mn-lt"/>
                <a:ea typeface="+mn-ea"/>
                <a:cs typeface="+mn-cs"/>
              </a:rPr>
              <a:t>Internacional</a:t>
            </a:r>
            <a:endParaRPr lang="en-US" sz="3600" b="1" cap="none" dirty="0">
              <a:solidFill>
                <a:schemeClr val="tx1"/>
              </a:solidFill>
              <a:latin typeface="+mn-lt"/>
              <a:ea typeface="+mn-ea"/>
              <a:cs typeface="+mn-cs"/>
            </a:endParaRPr>
          </a:p>
        </p:txBody>
      </p:sp>
      <p:sp>
        <p:nvSpPr>
          <p:cNvPr id="4" name="Marcador de texto 3">
            <a:extLst>
              <a:ext uri="{FF2B5EF4-FFF2-40B4-BE49-F238E27FC236}">
                <a16:creationId xmlns:a16="http://schemas.microsoft.com/office/drawing/2014/main" id="{C80680A2-F6E0-4C92-B7F1-98D1E62D2E2B}"/>
              </a:ext>
            </a:extLst>
          </p:cNvPr>
          <p:cNvSpPr>
            <a:spLocks noGrp="1"/>
          </p:cNvSpPr>
          <p:nvPr>
            <p:ph type="body" sz="half" idx="2"/>
          </p:nvPr>
        </p:nvSpPr>
        <p:spPr>
          <a:xfrm>
            <a:off x="468125" y="2340864"/>
            <a:ext cx="3885331" cy="3931920"/>
          </a:xfrm>
        </p:spPr>
        <p:txBody>
          <a:bodyPr vert="horz" lIns="45720" tIns="45720" rIns="45720" bIns="45720" rtlCol="0">
            <a:noAutofit/>
          </a:bodyPr>
          <a:lstStyle/>
          <a:p>
            <a:pPr marL="285750" indent="-285750">
              <a:lnSpc>
                <a:spcPct val="90000"/>
              </a:lnSpc>
              <a:buFont typeface="Wingdings" panose="05000000000000000000" pitchFamily="2" charset="2"/>
              <a:buChar char="Ø"/>
            </a:pPr>
            <a:r>
              <a:rPr lang="en-US" sz="2200" dirty="0" err="1">
                <a:solidFill>
                  <a:schemeClr val="tx1"/>
                </a:solidFill>
              </a:rPr>
              <a:t>Laboratorios</a:t>
            </a:r>
            <a:r>
              <a:rPr lang="en-US" sz="2200" dirty="0">
                <a:solidFill>
                  <a:schemeClr val="tx1"/>
                </a:solidFill>
              </a:rPr>
              <a:t> de </a:t>
            </a:r>
            <a:r>
              <a:rPr lang="en-US" sz="2200" dirty="0" err="1">
                <a:solidFill>
                  <a:schemeClr val="tx1"/>
                </a:solidFill>
              </a:rPr>
              <a:t>Ensayos</a:t>
            </a:r>
            <a:endParaRPr lang="en-US" sz="2200" dirty="0">
              <a:solidFill>
                <a:schemeClr val="tx1"/>
              </a:solidFill>
            </a:endParaRPr>
          </a:p>
          <a:p>
            <a:pPr marL="285750" indent="-285750">
              <a:lnSpc>
                <a:spcPct val="90000"/>
              </a:lnSpc>
              <a:buFont typeface="Wingdings" panose="05000000000000000000" pitchFamily="2" charset="2"/>
              <a:buChar char="Ø"/>
            </a:pPr>
            <a:r>
              <a:rPr lang="en-US" sz="2200" dirty="0" err="1">
                <a:solidFill>
                  <a:schemeClr val="tx1"/>
                </a:solidFill>
              </a:rPr>
              <a:t>Laboratorios</a:t>
            </a:r>
            <a:r>
              <a:rPr lang="en-US" sz="2200" dirty="0">
                <a:solidFill>
                  <a:schemeClr val="tx1"/>
                </a:solidFill>
              </a:rPr>
              <a:t> de </a:t>
            </a:r>
            <a:r>
              <a:rPr lang="en-US" sz="2200" dirty="0" err="1">
                <a:solidFill>
                  <a:schemeClr val="tx1"/>
                </a:solidFill>
              </a:rPr>
              <a:t>calibración</a:t>
            </a:r>
            <a:endParaRPr lang="en-US" sz="2200" dirty="0">
              <a:solidFill>
                <a:schemeClr val="tx1"/>
              </a:solidFill>
            </a:endParaRPr>
          </a:p>
          <a:p>
            <a:pPr marL="285750" indent="-285750">
              <a:lnSpc>
                <a:spcPct val="90000"/>
              </a:lnSpc>
              <a:buFont typeface="Wingdings" panose="05000000000000000000" pitchFamily="2" charset="2"/>
              <a:buChar char="Ø"/>
            </a:pPr>
            <a:r>
              <a:rPr lang="en-US" sz="2200" dirty="0" err="1">
                <a:solidFill>
                  <a:schemeClr val="tx1"/>
                </a:solidFill>
              </a:rPr>
              <a:t>Laboratorios</a:t>
            </a:r>
            <a:r>
              <a:rPr lang="en-US" sz="2200" dirty="0">
                <a:solidFill>
                  <a:schemeClr val="tx1"/>
                </a:solidFill>
              </a:rPr>
              <a:t> </a:t>
            </a:r>
            <a:r>
              <a:rPr lang="en-US" sz="2200" dirty="0" err="1">
                <a:solidFill>
                  <a:schemeClr val="tx1"/>
                </a:solidFill>
              </a:rPr>
              <a:t>clínicos</a:t>
            </a:r>
            <a:endParaRPr lang="en-US" sz="2200" dirty="0">
              <a:solidFill>
                <a:schemeClr val="tx1"/>
              </a:solidFill>
            </a:endParaRPr>
          </a:p>
          <a:p>
            <a:pPr marL="285750" indent="-285750">
              <a:lnSpc>
                <a:spcPct val="90000"/>
              </a:lnSpc>
              <a:buFont typeface="Wingdings" panose="05000000000000000000" pitchFamily="2" charset="2"/>
              <a:buChar char="Ø"/>
            </a:pPr>
            <a:r>
              <a:rPr lang="en-US" sz="2200" dirty="0" err="1">
                <a:solidFill>
                  <a:schemeClr val="tx1"/>
                </a:solidFill>
              </a:rPr>
              <a:t>Organismos</a:t>
            </a:r>
            <a:r>
              <a:rPr lang="en-US" sz="2200" dirty="0">
                <a:solidFill>
                  <a:schemeClr val="tx1"/>
                </a:solidFill>
              </a:rPr>
              <a:t> de </a:t>
            </a:r>
            <a:r>
              <a:rPr lang="en-US" sz="2200" dirty="0" err="1">
                <a:solidFill>
                  <a:schemeClr val="tx1"/>
                </a:solidFill>
              </a:rPr>
              <a:t>inspección</a:t>
            </a:r>
            <a:endParaRPr lang="en-US" sz="2200" dirty="0">
              <a:solidFill>
                <a:schemeClr val="tx1"/>
              </a:solidFill>
            </a:endParaRPr>
          </a:p>
          <a:p>
            <a:pPr marL="285750" indent="-285750">
              <a:lnSpc>
                <a:spcPct val="90000"/>
              </a:lnSpc>
              <a:buFont typeface="Wingdings" panose="05000000000000000000" pitchFamily="2" charset="2"/>
              <a:buChar char="Ø"/>
            </a:pPr>
            <a:r>
              <a:rPr lang="en-US" sz="2200" dirty="0" err="1">
                <a:solidFill>
                  <a:schemeClr val="tx1"/>
                </a:solidFill>
              </a:rPr>
              <a:t>Organismos</a:t>
            </a:r>
            <a:r>
              <a:rPr lang="en-US" sz="2200" dirty="0">
                <a:solidFill>
                  <a:schemeClr val="tx1"/>
                </a:solidFill>
              </a:rPr>
              <a:t> de </a:t>
            </a:r>
            <a:r>
              <a:rPr lang="en-US" sz="2200" dirty="0" err="1">
                <a:solidFill>
                  <a:schemeClr val="tx1"/>
                </a:solidFill>
              </a:rPr>
              <a:t>certificación</a:t>
            </a:r>
            <a:r>
              <a:rPr lang="en-US" sz="2200" dirty="0">
                <a:solidFill>
                  <a:schemeClr val="tx1"/>
                </a:solidFill>
              </a:rPr>
              <a:t> de Sistema de </a:t>
            </a:r>
            <a:r>
              <a:rPr lang="en-US" sz="2200" dirty="0" err="1">
                <a:solidFill>
                  <a:schemeClr val="tx1"/>
                </a:solidFill>
              </a:rPr>
              <a:t>gestión</a:t>
            </a:r>
            <a:r>
              <a:rPr lang="en-US" sz="2200" dirty="0">
                <a:solidFill>
                  <a:schemeClr val="tx1"/>
                </a:solidFill>
              </a:rPr>
              <a:t> de </a:t>
            </a:r>
            <a:r>
              <a:rPr lang="en-US" sz="2200" dirty="0" err="1">
                <a:solidFill>
                  <a:schemeClr val="tx1"/>
                </a:solidFill>
              </a:rPr>
              <a:t>calidad</a:t>
            </a:r>
            <a:r>
              <a:rPr lang="en-US" sz="2200" dirty="0">
                <a:solidFill>
                  <a:schemeClr val="tx1"/>
                </a:solidFill>
              </a:rPr>
              <a:t> </a:t>
            </a:r>
          </a:p>
          <a:p>
            <a:pPr marL="285750" indent="-285750">
              <a:lnSpc>
                <a:spcPct val="90000"/>
              </a:lnSpc>
              <a:buFont typeface="Wingdings" panose="05000000000000000000" pitchFamily="2" charset="2"/>
              <a:buChar char="Ø"/>
            </a:pPr>
            <a:r>
              <a:rPr lang="en-US" sz="2200" dirty="0" err="1">
                <a:solidFill>
                  <a:schemeClr val="tx1"/>
                </a:solidFill>
              </a:rPr>
              <a:t>Organismos</a:t>
            </a:r>
            <a:r>
              <a:rPr lang="en-US" sz="2200" dirty="0">
                <a:solidFill>
                  <a:schemeClr val="tx1"/>
                </a:solidFill>
              </a:rPr>
              <a:t> de </a:t>
            </a:r>
            <a:r>
              <a:rPr lang="en-US" sz="2200" dirty="0" err="1">
                <a:solidFill>
                  <a:schemeClr val="tx1"/>
                </a:solidFill>
              </a:rPr>
              <a:t>certificación</a:t>
            </a:r>
            <a:r>
              <a:rPr lang="en-US" sz="2200" dirty="0">
                <a:solidFill>
                  <a:schemeClr val="tx1"/>
                </a:solidFill>
              </a:rPr>
              <a:t> de Sistema de </a:t>
            </a:r>
            <a:r>
              <a:rPr lang="en-US" sz="2200" dirty="0" err="1">
                <a:solidFill>
                  <a:schemeClr val="tx1"/>
                </a:solidFill>
              </a:rPr>
              <a:t>gestión</a:t>
            </a:r>
            <a:r>
              <a:rPr lang="en-US" sz="2200" dirty="0">
                <a:solidFill>
                  <a:schemeClr val="tx1"/>
                </a:solidFill>
              </a:rPr>
              <a:t> de </a:t>
            </a:r>
            <a:r>
              <a:rPr lang="en-US" sz="2200" dirty="0" err="1">
                <a:solidFill>
                  <a:schemeClr val="tx1"/>
                </a:solidFill>
              </a:rPr>
              <a:t>ambiente</a:t>
            </a:r>
            <a:endParaRPr lang="en-US" sz="2200" dirty="0">
              <a:solidFill>
                <a:schemeClr val="tx1"/>
              </a:solidFill>
            </a:endParaRPr>
          </a:p>
          <a:p>
            <a:pPr marL="285750" indent="-285750">
              <a:lnSpc>
                <a:spcPct val="90000"/>
              </a:lnSpc>
              <a:buFont typeface="Wingdings" panose="05000000000000000000" pitchFamily="2" charset="2"/>
              <a:buChar char="Ø"/>
            </a:pPr>
            <a:r>
              <a:rPr lang="en-US" sz="2200" dirty="0" err="1">
                <a:solidFill>
                  <a:schemeClr val="tx1"/>
                </a:solidFill>
              </a:rPr>
              <a:t>Organismos</a:t>
            </a:r>
            <a:r>
              <a:rPr lang="en-US" sz="2200" dirty="0">
                <a:solidFill>
                  <a:schemeClr val="tx1"/>
                </a:solidFill>
              </a:rPr>
              <a:t> de </a:t>
            </a:r>
            <a:r>
              <a:rPr lang="en-US" sz="2200" dirty="0" err="1">
                <a:solidFill>
                  <a:schemeClr val="tx1"/>
                </a:solidFill>
              </a:rPr>
              <a:t>Certificación</a:t>
            </a:r>
            <a:r>
              <a:rPr lang="en-US" sz="2200" dirty="0">
                <a:solidFill>
                  <a:schemeClr val="tx1"/>
                </a:solidFill>
              </a:rPr>
              <a:t> de </a:t>
            </a:r>
            <a:r>
              <a:rPr lang="en-US" sz="2200" dirty="0" err="1">
                <a:solidFill>
                  <a:schemeClr val="tx1"/>
                </a:solidFill>
              </a:rPr>
              <a:t>producto</a:t>
            </a:r>
            <a:r>
              <a:rPr lang="en-US" sz="2200" dirty="0">
                <a:solidFill>
                  <a:schemeClr val="tx1"/>
                </a:solidFill>
              </a:rPr>
              <a:t>.</a:t>
            </a:r>
          </a:p>
        </p:txBody>
      </p:sp>
      <p:sp>
        <p:nvSpPr>
          <p:cNvPr id="7" name="CuadroTexto 6">
            <a:extLst>
              <a:ext uri="{FF2B5EF4-FFF2-40B4-BE49-F238E27FC236}">
                <a16:creationId xmlns:a16="http://schemas.microsoft.com/office/drawing/2014/main" id="{81FEC67A-6069-4BC9-B8C4-23B259F2D932}"/>
              </a:ext>
            </a:extLst>
          </p:cNvPr>
          <p:cNvSpPr txBox="1"/>
          <p:nvPr/>
        </p:nvSpPr>
        <p:spPr>
          <a:xfrm>
            <a:off x="4879357" y="5348688"/>
            <a:ext cx="7114844" cy="830997"/>
          </a:xfrm>
          <a:prstGeom prst="rect">
            <a:avLst/>
          </a:prstGeom>
          <a:solidFill>
            <a:schemeClr val="accent3">
              <a:lumMod val="75000"/>
            </a:schemeClr>
          </a:solidFill>
        </p:spPr>
        <p:txBody>
          <a:bodyPr wrap="square" rtlCol="0">
            <a:spAutoFit/>
          </a:bodyPr>
          <a:lstStyle/>
          <a:p>
            <a:pPr algn="ctr"/>
            <a:r>
              <a:rPr lang="es-CR" sz="2400" dirty="0">
                <a:solidFill>
                  <a:schemeClr val="bg1"/>
                </a:solidFill>
              </a:rPr>
              <a:t>Recientemente ECA, fue aprobado como miembro pleno del Foro Internacional de Acreditación Halal (IHAF).</a:t>
            </a:r>
          </a:p>
        </p:txBody>
      </p:sp>
      <p:sp>
        <p:nvSpPr>
          <p:cNvPr id="3" name="Rectángulo 2">
            <a:extLst>
              <a:ext uri="{FF2B5EF4-FFF2-40B4-BE49-F238E27FC236}">
                <a16:creationId xmlns:a16="http://schemas.microsoft.com/office/drawing/2014/main" id="{E9ADE980-9DA3-471E-8A1E-62AAEF3ABC6B}"/>
              </a:ext>
            </a:extLst>
          </p:cNvPr>
          <p:cNvSpPr/>
          <p:nvPr/>
        </p:nvSpPr>
        <p:spPr>
          <a:xfrm>
            <a:off x="9598223" y="1304398"/>
            <a:ext cx="1658269" cy="1200329"/>
          </a:xfrm>
          <a:prstGeom prst="rect">
            <a:avLst/>
          </a:prstGeom>
        </p:spPr>
        <p:txBody>
          <a:bodyPr wrap="square">
            <a:spAutoFit/>
          </a:bodyPr>
          <a:lstStyle/>
          <a:p>
            <a:pPr algn="ctr">
              <a:buFont typeface="Arial" charset="0"/>
              <a:buNone/>
            </a:pPr>
            <a:r>
              <a:rPr lang="es-CR" b="1" dirty="0"/>
              <a:t>International </a:t>
            </a:r>
            <a:r>
              <a:rPr lang="es-CR" b="1" dirty="0" err="1"/>
              <a:t>Laboratory</a:t>
            </a:r>
            <a:r>
              <a:rPr lang="es-CR" b="1" dirty="0"/>
              <a:t> </a:t>
            </a:r>
            <a:r>
              <a:rPr lang="es-CR" b="1" dirty="0" err="1"/>
              <a:t>Accreditation</a:t>
            </a:r>
            <a:r>
              <a:rPr lang="es-CR" b="1" dirty="0"/>
              <a:t> </a:t>
            </a:r>
            <a:r>
              <a:rPr lang="es-CR" b="1" dirty="0" err="1"/>
              <a:t>Cooperation</a:t>
            </a:r>
            <a:endParaRPr lang="es-CR" b="1" dirty="0"/>
          </a:p>
        </p:txBody>
      </p:sp>
      <p:sp>
        <p:nvSpPr>
          <p:cNvPr id="8" name="5 Marcador de contenido">
            <a:extLst>
              <a:ext uri="{FF2B5EF4-FFF2-40B4-BE49-F238E27FC236}">
                <a16:creationId xmlns:a16="http://schemas.microsoft.com/office/drawing/2014/main" id="{C694F36D-8FAE-40B6-B1E9-77E9B24F2B1E}"/>
              </a:ext>
            </a:extLst>
          </p:cNvPr>
          <p:cNvSpPr txBox="1">
            <a:spLocks/>
          </p:cNvSpPr>
          <p:nvPr/>
        </p:nvSpPr>
        <p:spPr>
          <a:xfrm>
            <a:off x="9598224" y="3601234"/>
            <a:ext cx="1658269" cy="995882"/>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lgn="ctr">
              <a:buFont typeface="Arial" charset="0"/>
              <a:buNone/>
            </a:pPr>
            <a:r>
              <a:rPr lang="es-CR" sz="1800" b="1" dirty="0"/>
              <a:t>International </a:t>
            </a:r>
            <a:r>
              <a:rPr lang="es-CR" sz="1800" b="1" dirty="0" err="1"/>
              <a:t>Accreditation</a:t>
            </a:r>
            <a:r>
              <a:rPr lang="es-CR" sz="1800" b="1" dirty="0"/>
              <a:t> </a:t>
            </a:r>
            <a:r>
              <a:rPr lang="es-CR" sz="1800" b="1" dirty="0" err="1"/>
              <a:t>Forum</a:t>
            </a:r>
            <a:endParaRPr lang="es-CR" sz="1800" b="1" dirty="0"/>
          </a:p>
        </p:txBody>
      </p:sp>
    </p:spTree>
    <p:extLst>
      <p:ext uri="{BB962C8B-B14F-4D97-AF65-F5344CB8AC3E}">
        <p14:creationId xmlns:p14="http://schemas.microsoft.com/office/powerpoint/2010/main" val="1422571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5C492562-A4CE-4559-BCA0-ECA8E72A5B87}"/>
              </a:ext>
            </a:extLst>
          </p:cNvPr>
          <p:cNvSpPr>
            <a:spLocks noGrp="1"/>
          </p:cNvSpPr>
          <p:nvPr>
            <p:ph type="title"/>
          </p:nvPr>
        </p:nvSpPr>
        <p:spPr>
          <a:xfrm>
            <a:off x="1024127" y="585216"/>
            <a:ext cx="11070541" cy="1499616"/>
          </a:xfrm>
        </p:spPr>
        <p:txBody>
          <a:bodyPr>
            <a:normAutofit/>
          </a:bodyPr>
          <a:lstStyle/>
          <a:p>
            <a:r>
              <a:rPr lang="es-CR" sz="3600" b="1" cap="none" spc="200" dirty="0">
                <a:solidFill>
                  <a:schemeClr val="tx1"/>
                </a:solidFill>
                <a:latin typeface="+mn-lt"/>
                <a:ea typeface="+mn-ea"/>
                <a:cs typeface="+mn-cs"/>
              </a:rPr>
              <a:t>Fundamento legal para el uso de entes acreditados </a:t>
            </a:r>
            <a:endParaRPr lang="en-US" sz="3600" b="1" cap="none" spc="200" dirty="0">
              <a:solidFill>
                <a:schemeClr val="tx1"/>
              </a:solidFill>
              <a:latin typeface="+mn-lt"/>
              <a:ea typeface="+mn-ea"/>
              <a:cs typeface="+mn-cs"/>
            </a:endParaRPr>
          </a:p>
        </p:txBody>
      </p:sp>
      <p:cxnSp>
        <p:nvCxnSpPr>
          <p:cNvPr id="26" name="Straight Connector 25">
            <a:extLst>
              <a:ext uri="{FF2B5EF4-FFF2-40B4-BE49-F238E27FC236}">
                <a16:creationId xmlns:a16="http://schemas.microsoft.com/office/drawing/2014/main" id="{3CEB095E-D776-4087-A910-2658B2951D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aphicFrame>
        <p:nvGraphicFramePr>
          <p:cNvPr id="9" name="Marcador de contenido 8">
            <a:extLst>
              <a:ext uri="{FF2B5EF4-FFF2-40B4-BE49-F238E27FC236}">
                <a16:creationId xmlns:a16="http://schemas.microsoft.com/office/drawing/2014/main" id="{19F9AB4A-EC2F-4863-9397-16292814973B}"/>
              </a:ext>
            </a:extLst>
          </p:cNvPr>
          <p:cNvGraphicFramePr>
            <a:graphicFrameLocks noGrp="1"/>
          </p:cNvGraphicFramePr>
          <p:nvPr>
            <p:ph idx="1"/>
            <p:extLst>
              <p:ext uri="{D42A27DB-BD31-4B8C-83A1-F6EECF244321}">
                <p14:modId xmlns:p14="http://schemas.microsoft.com/office/powerpoint/2010/main" val="1862565836"/>
              </p:ext>
            </p:extLst>
          </p:nvPr>
        </p:nvGraphicFramePr>
        <p:xfrm>
          <a:off x="1024128" y="2286000"/>
          <a:ext cx="9720071"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315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3283842694"/>
              </p:ext>
            </p:extLst>
          </p:nvPr>
        </p:nvGraphicFramePr>
        <p:xfrm>
          <a:off x="742317" y="1526145"/>
          <a:ext cx="10895959" cy="4434984"/>
        </p:xfrm>
        <a:graphic>
          <a:graphicData uri="http://schemas.openxmlformats.org/drawingml/2006/table">
            <a:tbl>
              <a:tblPr firstRow="1" firstCol="1" bandRow="1">
                <a:tableStyleId>{5C22544A-7EE6-4342-B048-85BDC9FD1C3A}</a:tableStyleId>
              </a:tblPr>
              <a:tblGrid>
                <a:gridCol w="8029816">
                  <a:extLst>
                    <a:ext uri="{9D8B030D-6E8A-4147-A177-3AD203B41FA5}">
                      <a16:colId xmlns:a16="http://schemas.microsoft.com/office/drawing/2014/main" val="249839789"/>
                    </a:ext>
                  </a:extLst>
                </a:gridCol>
                <a:gridCol w="2866143">
                  <a:extLst>
                    <a:ext uri="{9D8B030D-6E8A-4147-A177-3AD203B41FA5}">
                      <a16:colId xmlns:a16="http://schemas.microsoft.com/office/drawing/2014/main" val="541972154"/>
                    </a:ext>
                  </a:extLst>
                </a:gridCol>
              </a:tblGrid>
              <a:tr h="560007">
                <a:tc>
                  <a:txBody>
                    <a:bodyPr/>
                    <a:lstStyle/>
                    <a:p>
                      <a:pPr marL="457200" algn="ctr">
                        <a:lnSpc>
                          <a:spcPct val="115000"/>
                        </a:lnSpc>
                        <a:spcAft>
                          <a:spcPts val="0"/>
                        </a:spcAft>
                        <a:tabLst>
                          <a:tab pos="270510" algn="l"/>
                        </a:tabLst>
                      </a:pPr>
                      <a:r>
                        <a:rPr lang="es-CR" sz="2800" dirty="0">
                          <a:solidFill>
                            <a:schemeClr val="bg1"/>
                          </a:solidFill>
                          <a:effectLst/>
                        </a:rPr>
                        <a:t>Tipo de OEC</a:t>
                      </a:r>
                      <a:endParaRPr lang="es-CR" sz="2800" b="1" dirty="0">
                        <a:solidFill>
                          <a:schemeClr val="bg1"/>
                        </a:solidFill>
                        <a:effectLst/>
                        <a:latin typeface="Arial" panose="020B0604020202020204" pitchFamily="34" charset="0"/>
                        <a:ea typeface="Calibri" panose="020F0502020204030204" pitchFamily="34" charset="0"/>
                      </a:endParaRPr>
                    </a:p>
                  </a:txBody>
                  <a:tcPr marL="68580" marR="68580" marT="0" marB="0">
                    <a:lnB w="12700" cap="flat" cmpd="sng" algn="ctr">
                      <a:solidFill>
                        <a:schemeClr val="tx1"/>
                      </a:solidFill>
                      <a:prstDash val="solid"/>
                      <a:round/>
                      <a:headEnd type="none" w="med" len="med"/>
                      <a:tailEnd type="none" w="med" len="med"/>
                    </a:lnB>
                    <a:solidFill>
                      <a:schemeClr val="accent3">
                        <a:lumMod val="75000"/>
                      </a:schemeClr>
                    </a:solidFill>
                  </a:tcPr>
                </a:tc>
                <a:tc>
                  <a:txBody>
                    <a:bodyPr/>
                    <a:lstStyle/>
                    <a:p>
                      <a:pPr marL="457200" algn="ctr">
                        <a:lnSpc>
                          <a:spcPct val="115000"/>
                        </a:lnSpc>
                        <a:spcAft>
                          <a:spcPts val="0"/>
                        </a:spcAft>
                        <a:tabLst>
                          <a:tab pos="270510" algn="l"/>
                        </a:tabLst>
                      </a:pPr>
                      <a:r>
                        <a:rPr lang="es-CR" sz="2800" dirty="0">
                          <a:solidFill>
                            <a:schemeClr val="bg1"/>
                          </a:solidFill>
                          <a:effectLst/>
                        </a:rPr>
                        <a:t>Cantidad</a:t>
                      </a:r>
                      <a:endParaRPr lang="es-CR" sz="2800" b="1" dirty="0">
                        <a:solidFill>
                          <a:schemeClr val="bg1"/>
                        </a:solidFill>
                        <a:effectLst/>
                        <a:latin typeface="Arial" panose="020B0604020202020204" pitchFamily="34" charset="0"/>
                        <a:ea typeface="Calibri" panose="020F0502020204030204" pitchFamily="34" charset="0"/>
                      </a:endParaRPr>
                    </a:p>
                  </a:txBody>
                  <a:tcPr marL="68580" marR="68580" marT="0" marB="0">
                    <a:lnB w="12700" cap="flat" cmpd="sng" algn="ctr">
                      <a:solidFill>
                        <a:schemeClr val="tx1"/>
                      </a:solidFill>
                      <a:prstDash val="solid"/>
                      <a:round/>
                      <a:headEnd type="none" w="med" len="med"/>
                      <a:tailEnd type="none" w="med" len="med"/>
                    </a:lnB>
                    <a:solidFill>
                      <a:schemeClr val="accent3">
                        <a:lumMod val="75000"/>
                      </a:schemeClr>
                    </a:solidFill>
                  </a:tcPr>
                </a:tc>
                <a:extLst>
                  <a:ext uri="{0D108BD9-81ED-4DB2-BD59-A6C34878D82A}">
                    <a16:rowId xmlns:a16="http://schemas.microsoft.com/office/drawing/2014/main" val="2471261286"/>
                  </a:ext>
                </a:extLst>
              </a:tr>
              <a:tr h="203731">
                <a:tc>
                  <a:txBody>
                    <a:bodyPr/>
                    <a:lstStyle/>
                    <a:p>
                      <a:pPr marL="457200">
                        <a:lnSpc>
                          <a:spcPct val="115000"/>
                        </a:lnSpc>
                        <a:spcAft>
                          <a:spcPts val="0"/>
                        </a:spcAft>
                        <a:tabLst>
                          <a:tab pos="270510" algn="l"/>
                        </a:tabLst>
                      </a:pPr>
                      <a:r>
                        <a:rPr lang="es-CR" sz="2800" dirty="0">
                          <a:solidFill>
                            <a:schemeClr val="tx1"/>
                          </a:solidFill>
                          <a:effectLst/>
                        </a:rPr>
                        <a:t>Laboratorios de Ensayo y/o Calibración</a:t>
                      </a:r>
                      <a:endParaRPr lang="es-CR" sz="2800" b="1"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lnSpc>
                          <a:spcPct val="115000"/>
                        </a:lnSpc>
                        <a:spcAft>
                          <a:spcPts val="0"/>
                        </a:spcAft>
                        <a:tabLst>
                          <a:tab pos="270510" algn="l"/>
                        </a:tabLst>
                      </a:pPr>
                      <a:r>
                        <a:rPr lang="es-CR" sz="2800" dirty="0">
                          <a:effectLst/>
                        </a:rPr>
                        <a:t>116</a:t>
                      </a:r>
                    </a:p>
                    <a:p>
                      <a:pPr marL="457200" algn="ctr">
                        <a:lnSpc>
                          <a:spcPct val="115000"/>
                        </a:lnSpc>
                        <a:spcAft>
                          <a:spcPts val="0"/>
                        </a:spcAft>
                        <a:tabLst>
                          <a:tab pos="270510" algn="l"/>
                        </a:tabLst>
                      </a:pPr>
                      <a:r>
                        <a:rPr lang="es-CR" sz="2800" dirty="0">
                          <a:effectLst/>
                        </a:rPr>
                        <a:t>(LE:90; LC:26)</a:t>
                      </a:r>
                      <a:endParaRPr lang="es-CR" sz="2800" b="1" dirty="0">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0644746"/>
                  </a:ext>
                </a:extLst>
              </a:tr>
              <a:tr h="264899">
                <a:tc>
                  <a:txBody>
                    <a:bodyPr/>
                    <a:lstStyle/>
                    <a:p>
                      <a:pPr marL="457200">
                        <a:lnSpc>
                          <a:spcPct val="115000"/>
                        </a:lnSpc>
                        <a:spcAft>
                          <a:spcPts val="0"/>
                        </a:spcAft>
                        <a:tabLst>
                          <a:tab pos="270510" algn="l"/>
                        </a:tabLst>
                      </a:pPr>
                      <a:r>
                        <a:rPr lang="es-CR" sz="2800" dirty="0">
                          <a:solidFill>
                            <a:schemeClr val="tx1"/>
                          </a:solidFill>
                          <a:effectLst/>
                        </a:rPr>
                        <a:t>Laboratorios Clínicos</a:t>
                      </a:r>
                      <a:endParaRPr lang="es-CR" sz="2800" b="1"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lnSpc>
                          <a:spcPct val="115000"/>
                        </a:lnSpc>
                        <a:spcAft>
                          <a:spcPts val="0"/>
                        </a:spcAft>
                        <a:tabLst>
                          <a:tab pos="270510" algn="l"/>
                        </a:tabLst>
                      </a:pPr>
                      <a:r>
                        <a:rPr lang="es-CR" sz="2800">
                          <a:effectLst/>
                        </a:rPr>
                        <a:t>5</a:t>
                      </a:r>
                      <a:endParaRPr lang="es-CR" sz="2800" b="1">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88723492"/>
                  </a:ext>
                </a:extLst>
              </a:tr>
              <a:tr h="264899">
                <a:tc>
                  <a:txBody>
                    <a:bodyPr/>
                    <a:lstStyle/>
                    <a:p>
                      <a:pPr marL="457200">
                        <a:lnSpc>
                          <a:spcPct val="115000"/>
                        </a:lnSpc>
                        <a:spcAft>
                          <a:spcPts val="0"/>
                        </a:spcAft>
                        <a:tabLst>
                          <a:tab pos="270510" algn="l"/>
                        </a:tabLst>
                      </a:pPr>
                      <a:r>
                        <a:rPr lang="es-CR" sz="2800" dirty="0">
                          <a:solidFill>
                            <a:schemeClr val="tx1"/>
                          </a:solidFill>
                          <a:effectLst/>
                        </a:rPr>
                        <a:t>Organismos de Inspección (OI)</a:t>
                      </a:r>
                      <a:endParaRPr lang="es-CR" sz="2800" b="1"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lnSpc>
                          <a:spcPct val="115000"/>
                        </a:lnSpc>
                        <a:spcAft>
                          <a:spcPts val="0"/>
                        </a:spcAft>
                        <a:tabLst>
                          <a:tab pos="270510" algn="l"/>
                        </a:tabLst>
                      </a:pPr>
                      <a:r>
                        <a:rPr lang="es-CR" sz="2800" dirty="0">
                          <a:effectLst/>
                        </a:rPr>
                        <a:t>34</a:t>
                      </a:r>
                      <a:endParaRPr lang="es-CR" sz="2800" b="1" dirty="0">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726626"/>
                  </a:ext>
                </a:extLst>
              </a:tr>
              <a:tr h="549282">
                <a:tc>
                  <a:txBody>
                    <a:bodyPr/>
                    <a:lstStyle/>
                    <a:p>
                      <a:pPr marL="457200">
                        <a:lnSpc>
                          <a:spcPct val="115000"/>
                        </a:lnSpc>
                        <a:spcAft>
                          <a:spcPts val="0"/>
                        </a:spcAft>
                        <a:tabLst>
                          <a:tab pos="270510" algn="l"/>
                        </a:tabLst>
                      </a:pPr>
                      <a:r>
                        <a:rPr lang="es-CR" sz="2800" dirty="0">
                          <a:solidFill>
                            <a:schemeClr val="tx1"/>
                          </a:solidFill>
                          <a:effectLst/>
                        </a:rPr>
                        <a:t>Organismos verificadores/validadores (OVV)</a:t>
                      </a:r>
                      <a:endParaRPr lang="es-CR" sz="2800" b="1"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lnSpc>
                          <a:spcPct val="115000"/>
                        </a:lnSpc>
                        <a:spcAft>
                          <a:spcPts val="0"/>
                        </a:spcAft>
                        <a:tabLst>
                          <a:tab pos="270510" algn="l"/>
                        </a:tabLst>
                      </a:pPr>
                      <a:r>
                        <a:rPr lang="es-CR" sz="2800">
                          <a:effectLst/>
                        </a:rPr>
                        <a:t>1</a:t>
                      </a:r>
                      <a:endParaRPr lang="es-CR" sz="2800" b="1">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3754122"/>
                  </a:ext>
                </a:extLst>
              </a:tr>
              <a:tr h="264899">
                <a:tc>
                  <a:txBody>
                    <a:bodyPr/>
                    <a:lstStyle/>
                    <a:p>
                      <a:pPr marL="457200">
                        <a:lnSpc>
                          <a:spcPct val="115000"/>
                        </a:lnSpc>
                        <a:spcAft>
                          <a:spcPts val="0"/>
                        </a:spcAft>
                        <a:tabLst>
                          <a:tab pos="270510" algn="l"/>
                        </a:tabLst>
                      </a:pPr>
                      <a:r>
                        <a:rPr lang="es-CR" sz="2800" dirty="0">
                          <a:solidFill>
                            <a:schemeClr val="tx1"/>
                          </a:solidFill>
                          <a:effectLst/>
                        </a:rPr>
                        <a:t>Organismos de Certificación (OC)</a:t>
                      </a:r>
                      <a:endParaRPr lang="es-CR" sz="2800" b="1"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lnSpc>
                          <a:spcPct val="115000"/>
                        </a:lnSpc>
                        <a:spcAft>
                          <a:spcPts val="0"/>
                        </a:spcAft>
                        <a:tabLst>
                          <a:tab pos="270510" algn="l"/>
                        </a:tabLst>
                      </a:pPr>
                      <a:r>
                        <a:rPr lang="es-CR" sz="2800" dirty="0">
                          <a:effectLst/>
                        </a:rPr>
                        <a:t>9</a:t>
                      </a:r>
                      <a:endParaRPr lang="es-CR" sz="2800" b="1" dirty="0">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1167455"/>
                  </a:ext>
                </a:extLst>
              </a:tr>
              <a:tr h="549282">
                <a:tc>
                  <a:txBody>
                    <a:bodyPr/>
                    <a:lstStyle/>
                    <a:p>
                      <a:pPr marL="457200">
                        <a:lnSpc>
                          <a:spcPct val="115000"/>
                        </a:lnSpc>
                        <a:spcAft>
                          <a:spcPts val="0"/>
                        </a:spcAft>
                        <a:tabLst>
                          <a:tab pos="270510" algn="l"/>
                        </a:tabLst>
                      </a:pPr>
                      <a:r>
                        <a:rPr lang="es-CR" sz="2800" dirty="0">
                          <a:solidFill>
                            <a:schemeClr val="tx1"/>
                          </a:solidFill>
                          <a:effectLst/>
                        </a:rPr>
                        <a:t>Proveedores de ensayos de aptitud (PEA)</a:t>
                      </a:r>
                      <a:endParaRPr lang="es-CR" sz="2800" b="1"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lnSpc>
                          <a:spcPct val="115000"/>
                        </a:lnSpc>
                        <a:spcAft>
                          <a:spcPts val="0"/>
                        </a:spcAft>
                        <a:tabLst>
                          <a:tab pos="270510" algn="l"/>
                        </a:tabLst>
                      </a:pPr>
                      <a:r>
                        <a:rPr lang="es-CR" sz="2800" dirty="0">
                          <a:effectLst/>
                        </a:rPr>
                        <a:t>1</a:t>
                      </a:r>
                      <a:endParaRPr lang="es-CR" sz="2800" b="1" dirty="0">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4055560"/>
                  </a:ext>
                </a:extLst>
              </a:tr>
              <a:tr h="264899">
                <a:tc>
                  <a:txBody>
                    <a:bodyPr/>
                    <a:lstStyle/>
                    <a:p>
                      <a:pPr marL="457200" algn="r">
                        <a:lnSpc>
                          <a:spcPct val="115000"/>
                        </a:lnSpc>
                        <a:spcAft>
                          <a:spcPts val="0"/>
                        </a:spcAft>
                        <a:tabLst>
                          <a:tab pos="270510" algn="l"/>
                        </a:tabLst>
                      </a:pPr>
                      <a:r>
                        <a:rPr lang="es-CR" sz="2800" dirty="0">
                          <a:solidFill>
                            <a:schemeClr val="tx1"/>
                          </a:solidFill>
                          <a:effectLst/>
                        </a:rPr>
                        <a:t>Total</a:t>
                      </a:r>
                      <a:endParaRPr lang="es-CR" sz="2800" b="1" dirty="0">
                        <a:solidFill>
                          <a:schemeClr val="tx1"/>
                        </a:solidFill>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57200" algn="ctr">
                        <a:lnSpc>
                          <a:spcPct val="115000"/>
                        </a:lnSpc>
                        <a:spcAft>
                          <a:spcPts val="0"/>
                        </a:spcAft>
                        <a:tabLst>
                          <a:tab pos="270510" algn="l"/>
                        </a:tabLst>
                      </a:pPr>
                      <a:r>
                        <a:rPr lang="es-CR" sz="2800" b="1" dirty="0">
                          <a:effectLst/>
                        </a:rPr>
                        <a:t>166</a:t>
                      </a:r>
                      <a:endParaRPr lang="es-CR" sz="2800" b="1" dirty="0">
                        <a:effectLst/>
                        <a:latin typeface="Arial" panose="020B060402020202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7916156"/>
                  </a:ext>
                </a:extLst>
              </a:tr>
            </a:tbl>
          </a:graphicData>
        </a:graphic>
      </p:graphicFrame>
      <p:sp>
        <p:nvSpPr>
          <p:cNvPr id="6" name="CuadroTexto 5"/>
          <p:cNvSpPr txBox="1"/>
          <p:nvPr/>
        </p:nvSpPr>
        <p:spPr>
          <a:xfrm>
            <a:off x="588411" y="354330"/>
            <a:ext cx="11203773" cy="523220"/>
          </a:xfrm>
          <a:prstGeom prst="rect">
            <a:avLst/>
          </a:prstGeom>
          <a:noFill/>
        </p:spPr>
        <p:txBody>
          <a:bodyPr wrap="none" rtlCol="0">
            <a:spAutoFit/>
          </a:bodyPr>
          <a:lstStyle/>
          <a:p>
            <a:r>
              <a:rPr lang="es-CR" sz="2800" b="1" dirty="0"/>
              <a:t>Organismos de Evaluación de la Conformidad (OEC) acreditados por ECA</a:t>
            </a:r>
          </a:p>
        </p:txBody>
      </p:sp>
    </p:spTree>
    <p:extLst>
      <p:ext uri="{BB962C8B-B14F-4D97-AF65-F5344CB8AC3E}">
        <p14:creationId xmlns:p14="http://schemas.microsoft.com/office/powerpoint/2010/main" val="238943292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760</Words>
  <Application>Microsoft Office PowerPoint</Application>
  <PresentationFormat>Panorámica</PresentationFormat>
  <Paragraphs>136</Paragraphs>
  <Slides>12</Slides>
  <Notes>5</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12</vt:i4>
      </vt:variant>
    </vt:vector>
  </HeadingPairs>
  <TitlesOfParts>
    <vt:vector size="20" baseType="lpstr">
      <vt:lpstr>Arial</vt:lpstr>
      <vt:lpstr>Ariel</vt:lpstr>
      <vt:lpstr>Calibri</vt:lpstr>
      <vt:lpstr>Tw Cen MT</vt:lpstr>
      <vt:lpstr>Tw Cen MT Condensed</vt:lpstr>
      <vt:lpstr>Wingdings</vt:lpstr>
      <vt:lpstr>Wingdings 3</vt:lpstr>
      <vt:lpstr>Integral</vt:lpstr>
      <vt:lpstr>Ente Costarricense de acreditación</vt:lpstr>
      <vt:lpstr>Presentación de PowerPoint</vt:lpstr>
      <vt:lpstr>Presentación de PowerPoint</vt:lpstr>
      <vt:lpstr>Servicios Brindados por parte del ECA</vt:lpstr>
      <vt:lpstr>Presentación de PowerPoint</vt:lpstr>
      <vt:lpstr>Presentación de PowerPoint</vt:lpstr>
      <vt:lpstr>Reconocimiento Internacional</vt:lpstr>
      <vt:lpstr>Fundamento legal para el uso de entes acreditados </vt:lpstr>
      <vt:lpstr>Presentación de PowerPoint</vt:lpstr>
      <vt:lpstr>Presentación de PowerPoint</vt:lpstr>
      <vt:lpstr>Presentación de PowerPoint</vt:lpstr>
      <vt:lpstr>Estructura organizativa de ECA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 Costarricense de acreditación</dc:title>
  <dc:creator>Paola Vega Castillo</dc:creator>
  <cp:lastModifiedBy>Vivian Navarro Sanchez</cp:lastModifiedBy>
  <cp:revision>18</cp:revision>
  <dcterms:created xsi:type="dcterms:W3CDTF">2019-12-02T16:51:43Z</dcterms:created>
  <dcterms:modified xsi:type="dcterms:W3CDTF">2019-12-02T17:19:20Z</dcterms:modified>
</cp:coreProperties>
</file>