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3" r:id="rId4"/>
    <p:sldId id="262" r:id="rId5"/>
    <p:sldId id="259" r:id="rId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13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E41FA2-B241-4238-A46C-B348E8AD0D3B}" type="doc">
      <dgm:prSet loTypeId="urn:microsoft.com/office/officeart/2009/3/layout/StepUpProcess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es-CR"/>
        </a:p>
      </dgm:t>
    </dgm:pt>
    <dgm:pt modelId="{28FBA87F-F9F0-4CEC-9D9A-C58489640767}">
      <dgm:prSet phldrT="[Texto]" custT="1"/>
      <dgm:spPr/>
      <dgm:t>
        <a:bodyPr/>
        <a:lstStyle/>
        <a:p>
          <a:r>
            <a:rPr lang="es-CR" sz="6000" dirty="0" smtClean="0">
              <a:latin typeface="Garamond" panose="02020404030301010803" pitchFamily="18" charset="0"/>
            </a:rPr>
            <a:t>Situación:</a:t>
          </a:r>
        </a:p>
        <a:p>
          <a:r>
            <a:rPr lang="es-CR" sz="4400" dirty="0" smtClean="0">
              <a:latin typeface="Garamond" panose="02020404030301010803" pitchFamily="18" charset="0"/>
            </a:rPr>
            <a:t>1. Población trans.</a:t>
          </a:r>
        </a:p>
        <a:p>
          <a:r>
            <a:rPr lang="es-CR" sz="4400" dirty="0" smtClean="0">
              <a:latin typeface="Garamond" panose="02020404030301010803" pitchFamily="18" charset="0"/>
            </a:rPr>
            <a:t>2. Situación de calle.</a:t>
          </a:r>
        </a:p>
        <a:p>
          <a:r>
            <a:rPr lang="es-CR" sz="4400" dirty="0" smtClean="0">
              <a:latin typeface="Garamond" panose="02020404030301010803" pitchFamily="18" charset="0"/>
            </a:rPr>
            <a:t>3. Suicidio.</a:t>
          </a:r>
        </a:p>
        <a:p>
          <a:r>
            <a:rPr lang="es-CR" sz="4400" dirty="0" smtClean="0">
              <a:latin typeface="Garamond" panose="02020404030301010803" pitchFamily="18" charset="0"/>
            </a:rPr>
            <a:t>4. Discriminación social.</a:t>
          </a:r>
        </a:p>
        <a:p>
          <a:r>
            <a:rPr lang="es-CR" sz="4400" dirty="0" smtClean="0">
              <a:latin typeface="Garamond" panose="02020404030301010803" pitchFamily="18" charset="0"/>
            </a:rPr>
            <a:t>5. Acceso a derechos y servicios básicos.</a:t>
          </a:r>
        </a:p>
        <a:p>
          <a:endParaRPr lang="es-CR" sz="4400" dirty="0" smtClean="0">
            <a:latin typeface="Garamond" panose="02020404030301010803" pitchFamily="18" charset="0"/>
          </a:endParaRPr>
        </a:p>
        <a:p>
          <a:endParaRPr lang="es-CR" sz="6000" dirty="0">
            <a:latin typeface="Garamond" panose="02020404030301010803" pitchFamily="18" charset="0"/>
          </a:endParaRPr>
        </a:p>
      </dgm:t>
    </dgm:pt>
    <dgm:pt modelId="{E3BDD0E2-8CE8-4E18-A818-34EE370F1FE0}" type="parTrans" cxnId="{6D31B2F1-D16A-4D24-AEB0-EA8FEFFF0A8B}">
      <dgm:prSet/>
      <dgm:spPr/>
      <dgm:t>
        <a:bodyPr/>
        <a:lstStyle/>
        <a:p>
          <a:endParaRPr lang="es-CR"/>
        </a:p>
      </dgm:t>
    </dgm:pt>
    <dgm:pt modelId="{6DD47B05-67A3-4EF5-B998-5C5F95D49799}" type="sibTrans" cxnId="{6D31B2F1-D16A-4D24-AEB0-EA8FEFFF0A8B}">
      <dgm:prSet/>
      <dgm:spPr/>
      <dgm:t>
        <a:bodyPr/>
        <a:lstStyle/>
        <a:p>
          <a:endParaRPr lang="es-CR"/>
        </a:p>
      </dgm:t>
    </dgm:pt>
    <dgm:pt modelId="{29C4F284-6CBB-4C8D-8BD5-828800CBA936}">
      <dgm:prSet phldrT="[Texto]" custT="1"/>
      <dgm:spPr/>
      <dgm:t>
        <a:bodyPr/>
        <a:lstStyle/>
        <a:p>
          <a:r>
            <a:rPr lang="es-CR" sz="5800" dirty="0" smtClean="0">
              <a:latin typeface="Garamond" panose="02020404030301010803" pitchFamily="18" charset="0"/>
            </a:rPr>
            <a:t>Avances 2018-2019:</a:t>
          </a:r>
        </a:p>
        <a:p>
          <a:r>
            <a:rPr lang="es-CR" sz="4400" dirty="0" smtClean="0">
              <a:latin typeface="Garamond" panose="02020404030301010803" pitchFamily="18" charset="0"/>
            </a:rPr>
            <a:t>1. Identidad género.</a:t>
          </a:r>
        </a:p>
        <a:p>
          <a:r>
            <a:rPr lang="es-CR" sz="4400" dirty="0" smtClean="0">
              <a:latin typeface="Garamond" panose="02020404030301010803" pitchFamily="18" charset="0"/>
            </a:rPr>
            <a:t>2. Bonos vivienda.</a:t>
          </a:r>
        </a:p>
        <a:p>
          <a:r>
            <a:rPr lang="es-CR" sz="4400" dirty="0" smtClean="0">
              <a:latin typeface="Garamond" panose="02020404030301010803" pitchFamily="18" charset="0"/>
            </a:rPr>
            <a:t>3. Derechos migratorios.</a:t>
          </a:r>
        </a:p>
        <a:p>
          <a:r>
            <a:rPr lang="es-CR" sz="4400" dirty="0" smtClean="0">
              <a:latin typeface="Garamond" panose="02020404030301010803" pitchFamily="18" charset="0"/>
            </a:rPr>
            <a:t>4. Bullying.</a:t>
          </a:r>
        </a:p>
        <a:p>
          <a:r>
            <a:rPr lang="es-CR" sz="4400" dirty="0" smtClean="0">
              <a:latin typeface="Garamond" panose="02020404030301010803" pitchFamily="18" charset="0"/>
            </a:rPr>
            <a:t>5. Hormonización.</a:t>
          </a:r>
        </a:p>
        <a:p>
          <a:r>
            <a:rPr lang="es-CR" sz="4400" dirty="0" smtClean="0">
              <a:latin typeface="Garamond" panose="02020404030301010803" pitchFamily="18" charset="0"/>
            </a:rPr>
            <a:t>6. Unión de hecho y matrimonio.</a:t>
          </a:r>
        </a:p>
        <a:p>
          <a:endParaRPr lang="es-CR" sz="4800" dirty="0" smtClean="0">
            <a:latin typeface="Garamond" panose="02020404030301010803" pitchFamily="18" charset="0"/>
          </a:endParaRPr>
        </a:p>
        <a:p>
          <a:endParaRPr lang="es-CR" sz="4800" dirty="0">
            <a:latin typeface="Garamond" panose="02020404030301010803" pitchFamily="18" charset="0"/>
          </a:endParaRPr>
        </a:p>
      </dgm:t>
    </dgm:pt>
    <dgm:pt modelId="{3705E931-C92D-4925-B0A1-842F309E9A3D}" type="parTrans" cxnId="{3F34DD8B-446D-46C1-9485-3A39DDE7D6E2}">
      <dgm:prSet/>
      <dgm:spPr/>
      <dgm:t>
        <a:bodyPr/>
        <a:lstStyle/>
        <a:p>
          <a:endParaRPr lang="es-CR"/>
        </a:p>
      </dgm:t>
    </dgm:pt>
    <dgm:pt modelId="{5E7C9D38-7EAF-4229-8E24-F7C3E0631E9D}" type="sibTrans" cxnId="{3F34DD8B-446D-46C1-9485-3A39DDE7D6E2}">
      <dgm:prSet/>
      <dgm:spPr/>
      <dgm:t>
        <a:bodyPr/>
        <a:lstStyle/>
        <a:p>
          <a:endParaRPr lang="es-CR"/>
        </a:p>
      </dgm:t>
    </dgm:pt>
    <dgm:pt modelId="{ACFED399-7946-4A3B-A64A-B75CB49ABB5B}">
      <dgm:prSet phldrT="[Texto]" custT="1"/>
      <dgm:spPr/>
      <dgm:t>
        <a:bodyPr/>
        <a:lstStyle/>
        <a:p>
          <a:r>
            <a:rPr lang="es-CR" sz="6000" dirty="0" smtClean="0">
              <a:latin typeface="Garamond" panose="02020404030301010803" pitchFamily="18" charset="0"/>
            </a:rPr>
            <a:t>Retos:</a:t>
          </a:r>
        </a:p>
        <a:p>
          <a:r>
            <a:rPr lang="es-CR" sz="4400" dirty="0" smtClean="0">
              <a:latin typeface="Garamond" panose="02020404030301010803" pitchFamily="18" charset="0"/>
            </a:rPr>
            <a:t>1. Recolección de datos.</a:t>
          </a:r>
        </a:p>
        <a:p>
          <a:r>
            <a:rPr lang="es-CR" sz="4400" dirty="0" smtClean="0">
              <a:latin typeface="Garamond" panose="02020404030301010803" pitchFamily="18" charset="0"/>
            </a:rPr>
            <a:t>2. Sensibilización (social).</a:t>
          </a:r>
        </a:p>
        <a:p>
          <a:r>
            <a:rPr lang="es-CR" sz="4400" dirty="0" smtClean="0">
              <a:latin typeface="Garamond" panose="02020404030301010803" pitchFamily="18" charset="0"/>
            </a:rPr>
            <a:t>3. Capacitación y sensibilización (institucional).</a:t>
          </a:r>
        </a:p>
        <a:p>
          <a:r>
            <a:rPr lang="es-CR" sz="4400" dirty="0" smtClean="0">
              <a:latin typeface="Garamond" panose="02020404030301010803" pitchFamily="18" charset="0"/>
            </a:rPr>
            <a:t>4. Crímenes o delitos en razón de orientación sexual e identidad/expresión género.</a:t>
          </a:r>
        </a:p>
        <a:p>
          <a:r>
            <a:rPr lang="es-CR" sz="4400" dirty="0" smtClean="0">
              <a:latin typeface="Garamond" panose="02020404030301010803" pitchFamily="18" charset="0"/>
            </a:rPr>
            <a:t>5. Adopción</a:t>
          </a:r>
        </a:p>
        <a:p>
          <a:endParaRPr lang="es-CR" sz="4400" dirty="0">
            <a:latin typeface="Garamond" panose="02020404030301010803" pitchFamily="18" charset="0"/>
          </a:endParaRPr>
        </a:p>
      </dgm:t>
    </dgm:pt>
    <dgm:pt modelId="{A075BA64-9E4A-4B06-8AD3-D08A19E0259C}" type="parTrans" cxnId="{51C33B6F-1D8E-4BC0-87D2-061815DE92F4}">
      <dgm:prSet/>
      <dgm:spPr/>
      <dgm:t>
        <a:bodyPr/>
        <a:lstStyle/>
        <a:p>
          <a:endParaRPr lang="es-CR"/>
        </a:p>
      </dgm:t>
    </dgm:pt>
    <dgm:pt modelId="{FA197C82-E6BE-4ADC-8DBF-C24955A81478}" type="sibTrans" cxnId="{51C33B6F-1D8E-4BC0-87D2-061815DE92F4}">
      <dgm:prSet/>
      <dgm:spPr/>
      <dgm:t>
        <a:bodyPr/>
        <a:lstStyle/>
        <a:p>
          <a:endParaRPr lang="es-CR"/>
        </a:p>
      </dgm:t>
    </dgm:pt>
    <dgm:pt modelId="{778B18BE-C4FA-4D7E-BCCC-4F2723A45971}" type="pres">
      <dgm:prSet presAssocID="{16E41FA2-B241-4238-A46C-B348E8AD0D3B}" presName="rootnode" presStyleCnt="0">
        <dgm:presLayoutVars>
          <dgm:chMax/>
          <dgm:chPref/>
          <dgm:dir/>
          <dgm:animLvl val="lvl"/>
        </dgm:presLayoutVars>
      </dgm:prSet>
      <dgm:spPr/>
    </dgm:pt>
    <dgm:pt modelId="{748243E3-D069-4693-97C5-1E683A35AED9}" type="pres">
      <dgm:prSet presAssocID="{28FBA87F-F9F0-4CEC-9D9A-C58489640767}" presName="composite" presStyleCnt="0"/>
      <dgm:spPr/>
    </dgm:pt>
    <dgm:pt modelId="{ADBC1242-0593-4A71-A3F5-DBE1A766E524}" type="pres">
      <dgm:prSet presAssocID="{28FBA87F-F9F0-4CEC-9D9A-C58489640767}" presName="LShape" presStyleLbl="alignNode1" presStyleIdx="0" presStyleCnt="5"/>
      <dgm:spPr/>
    </dgm:pt>
    <dgm:pt modelId="{ED5CA145-277D-4424-A33B-1EADD251993B}" type="pres">
      <dgm:prSet presAssocID="{28FBA87F-F9F0-4CEC-9D9A-C58489640767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DC3226E0-16DF-4142-938A-C5999D777D6C}" type="pres">
      <dgm:prSet presAssocID="{28FBA87F-F9F0-4CEC-9D9A-C58489640767}" presName="Triangle" presStyleLbl="alignNode1" presStyleIdx="1" presStyleCnt="5"/>
      <dgm:spPr/>
    </dgm:pt>
    <dgm:pt modelId="{9EE9DBA0-FBAD-4CE0-AF85-36355818EEF9}" type="pres">
      <dgm:prSet presAssocID="{6DD47B05-67A3-4EF5-B998-5C5F95D49799}" presName="sibTrans" presStyleCnt="0"/>
      <dgm:spPr/>
    </dgm:pt>
    <dgm:pt modelId="{A1CBF696-27A5-43C6-AFC6-35BF28D42A9F}" type="pres">
      <dgm:prSet presAssocID="{6DD47B05-67A3-4EF5-B998-5C5F95D49799}" presName="space" presStyleCnt="0"/>
      <dgm:spPr/>
    </dgm:pt>
    <dgm:pt modelId="{B7975F6A-115C-4DBB-A747-E2A670FCF3C4}" type="pres">
      <dgm:prSet presAssocID="{29C4F284-6CBB-4C8D-8BD5-828800CBA936}" presName="composite" presStyleCnt="0"/>
      <dgm:spPr/>
    </dgm:pt>
    <dgm:pt modelId="{6A071A72-7BA3-4195-B3A6-D8A240C2BF8F}" type="pres">
      <dgm:prSet presAssocID="{29C4F284-6CBB-4C8D-8BD5-828800CBA936}" presName="LShape" presStyleLbl="alignNode1" presStyleIdx="2" presStyleCnt="5"/>
      <dgm:spPr/>
    </dgm:pt>
    <dgm:pt modelId="{C3E84C98-95AC-49B9-BE08-D5EAC7E7493E}" type="pres">
      <dgm:prSet presAssocID="{29C4F284-6CBB-4C8D-8BD5-828800CBA936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33969E2-1733-4A6B-8D44-1A3388B670EC}" type="pres">
      <dgm:prSet presAssocID="{29C4F284-6CBB-4C8D-8BD5-828800CBA936}" presName="Triangle" presStyleLbl="alignNode1" presStyleIdx="3" presStyleCnt="5"/>
      <dgm:spPr/>
    </dgm:pt>
    <dgm:pt modelId="{01A47C2A-0472-41A4-A5F9-C1CDE1CF2DEC}" type="pres">
      <dgm:prSet presAssocID="{5E7C9D38-7EAF-4229-8E24-F7C3E0631E9D}" presName="sibTrans" presStyleCnt="0"/>
      <dgm:spPr/>
    </dgm:pt>
    <dgm:pt modelId="{29877D5E-C99D-4489-B243-0AA0BA43DC60}" type="pres">
      <dgm:prSet presAssocID="{5E7C9D38-7EAF-4229-8E24-F7C3E0631E9D}" presName="space" presStyleCnt="0"/>
      <dgm:spPr/>
    </dgm:pt>
    <dgm:pt modelId="{676F1719-432A-4828-BDD2-6DD0AD0AF6CA}" type="pres">
      <dgm:prSet presAssocID="{ACFED399-7946-4A3B-A64A-B75CB49ABB5B}" presName="composite" presStyleCnt="0"/>
      <dgm:spPr/>
    </dgm:pt>
    <dgm:pt modelId="{2CFEBFE3-558A-440D-877C-A7A95165DEC1}" type="pres">
      <dgm:prSet presAssocID="{ACFED399-7946-4A3B-A64A-B75CB49ABB5B}" presName="LShape" presStyleLbl="alignNode1" presStyleIdx="4" presStyleCnt="5"/>
      <dgm:spPr/>
    </dgm:pt>
    <dgm:pt modelId="{B5D28F83-D13C-4FE4-9EC1-5E72EF107DD3}" type="pres">
      <dgm:prSet presAssocID="{ACFED399-7946-4A3B-A64A-B75CB49ABB5B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70DE9A0F-DAD5-43FE-9B59-DAC2380A3EC2}" type="presOf" srcId="{28FBA87F-F9F0-4CEC-9D9A-C58489640767}" destId="{ED5CA145-277D-4424-A33B-1EADD251993B}" srcOrd="0" destOrd="0" presId="urn:microsoft.com/office/officeart/2009/3/layout/StepUpProcess"/>
    <dgm:cxn modelId="{3F34DD8B-446D-46C1-9485-3A39DDE7D6E2}" srcId="{16E41FA2-B241-4238-A46C-B348E8AD0D3B}" destId="{29C4F284-6CBB-4C8D-8BD5-828800CBA936}" srcOrd="1" destOrd="0" parTransId="{3705E931-C92D-4925-B0A1-842F309E9A3D}" sibTransId="{5E7C9D38-7EAF-4229-8E24-F7C3E0631E9D}"/>
    <dgm:cxn modelId="{CF02EB16-2C29-452F-B994-4C768122D170}" type="presOf" srcId="{16E41FA2-B241-4238-A46C-B348E8AD0D3B}" destId="{778B18BE-C4FA-4D7E-BCCC-4F2723A45971}" srcOrd="0" destOrd="0" presId="urn:microsoft.com/office/officeart/2009/3/layout/StepUpProcess"/>
    <dgm:cxn modelId="{08B5D553-1209-4E89-B8BD-E0917C59213B}" type="presOf" srcId="{ACFED399-7946-4A3B-A64A-B75CB49ABB5B}" destId="{B5D28F83-D13C-4FE4-9EC1-5E72EF107DD3}" srcOrd="0" destOrd="0" presId="urn:microsoft.com/office/officeart/2009/3/layout/StepUpProcess"/>
    <dgm:cxn modelId="{6D31B2F1-D16A-4D24-AEB0-EA8FEFFF0A8B}" srcId="{16E41FA2-B241-4238-A46C-B348E8AD0D3B}" destId="{28FBA87F-F9F0-4CEC-9D9A-C58489640767}" srcOrd="0" destOrd="0" parTransId="{E3BDD0E2-8CE8-4E18-A818-34EE370F1FE0}" sibTransId="{6DD47B05-67A3-4EF5-B998-5C5F95D49799}"/>
    <dgm:cxn modelId="{699ADD0E-4B32-4314-BEDC-19F09628F1F7}" type="presOf" srcId="{29C4F284-6CBB-4C8D-8BD5-828800CBA936}" destId="{C3E84C98-95AC-49B9-BE08-D5EAC7E7493E}" srcOrd="0" destOrd="0" presId="urn:microsoft.com/office/officeart/2009/3/layout/StepUpProcess"/>
    <dgm:cxn modelId="{51C33B6F-1D8E-4BC0-87D2-061815DE92F4}" srcId="{16E41FA2-B241-4238-A46C-B348E8AD0D3B}" destId="{ACFED399-7946-4A3B-A64A-B75CB49ABB5B}" srcOrd="2" destOrd="0" parTransId="{A075BA64-9E4A-4B06-8AD3-D08A19E0259C}" sibTransId="{FA197C82-E6BE-4ADC-8DBF-C24955A81478}"/>
    <dgm:cxn modelId="{F5506E51-B05B-4E34-9764-EB574D9C3A35}" type="presParOf" srcId="{778B18BE-C4FA-4D7E-BCCC-4F2723A45971}" destId="{748243E3-D069-4693-97C5-1E683A35AED9}" srcOrd="0" destOrd="0" presId="urn:microsoft.com/office/officeart/2009/3/layout/StepUpProcess"/>
    <dgm:cxn modelId="{CBC9785F-981F-4A33-9203-04D6C942C31F}" type="presParOf" srcId="{748243E3-D069-4693-97C5-1E683A35AED9}" destId="{ADBC1242-0593-4A71-A3F5-DBE1A766E524}" srcOrd="0" destOrd="0" presId="urn:microsoft.com/office/officeart/2009/3/layout/StepUpProcess"/>
    <dgm:cxn modelId="{E5E5C182-EFE1-4035-AC45-7D8A136FC038}" type="presParOf" srcId="{748243E3-D069-4693-97C5-1E683A35AED9}" destId="{ED5CA145-277D-4424-A33B-1EADD251993B}" srcOrd="1" destOrd="0" presId="urn:microsoft.com/office/officeart/2009/3/layout/StepUpProcess"/>
    <dgm:cxn modelId="{E37A0199-2214-4EF6-B74C-C898C149BB07}" type="presParOf" srcId="{748243E3-D069-4693-97C5-1E683A35AED9}" destId="{DC3226E0-16DF-4142-938A-C5999D777D6C}" srcOrd="2" destOrd="0" presId="urn:microsoft.com/office/officeart/2009/3/layout/StepUpProcess"/>
    <dgm:cxn modelId="{59E67AA5-E50C-4852-AC9A-AEAF1D518833}" type="presParOf" srcId="{778B18BE-C4FA-4D7E-BCCC-4F2723A45971}" destId="{9EE9DBA0-FBAD-4CE0-AF85-36355818EEF9}" srcOrd="1" destOrd="0" presId="urn:microsoft.com/office/officeart/2009/3/layout/StepUpProcess"/>
    <dgm:cxn modelId="{3CF1366B-E5E3-4D3C-AA0C-D18D522DA234}" type="presParOf" srcId="{9EE9DBA0-FBAD-4CE0-AF85-36355818EEF9}" destId="{A1CBF696-27A5-43C6-AFC6-35BF28D42A9F}" srcOrd="0" destOrd="0" presId="urn:microsoft.com/office/officeart/2009/3/layout/StepUpProcess"/>
    <dgm:cxn modelId="{4154BCA2-B1F7-49BB-87F0-CB38D54FDCC3}" type="presParOf" srcId="{778B18BE-C4FA-4D7E-BCCC-4F2723A45971}" destId="{B7975F6A-115C-4DBB-A747-E2A670FCF3C4}" srcOrd="2" destOrd="0" presId="urn:microsoft.com/office/officeart/2009/3/layout/StepUpProcess"/>
    <dgm:cxn modelId="{4A97D7B2-E0C4-472A-B8A4-B8FA9551F2E3}" type="presParOf" srcId="{B7975F6A-115C-4DBB-A747-E2A670FCF3C4}" destId="{6A071A72-7BA3-4195-B3A6-D8A240C2BF8F}" srcOrd="0" destOrd="0" presId="urn:microsoft.com/office/officeart/2009/3/layout/StepUpProcess"/>
    <dgm:cxn modelId="{EE541AA4-E6D1-41CE-8DDC-4162F37902BD}" type="presParOf" srcId="{B7975F6A-115C-4DBB-A747-E2A670FCF3C4}" destId="{C3E84C98-95AC-49B9-BE08-D5EAC7E7493E}" srcOrd="1" destOrd="0" presId="urn:microsoft.com/office/officeart/2009/3/layout/StepUpProcess"/>
    <dgm:cxn modelId="{D0A4D8FD-856F-4271-89A2-D3E036193CEA}" type="presParOf" srcId="{B7975F6A-115C-4DBB-A747-E2A670FCF3C4}" destId="{C33969E2-1733-4A6B-8D44-1A3388B670EC}" srcOrd="2" destOrd="0" presId="urn:microsoft.com/office/officeart/2009/3/layout/StepUpProcess"/>
    <dgm:cxn modelId="{EE0B0764-C363-4C2B-9ABB-F6DC74F698CD}" type="presParOf" srcId="{778B18BE-C4FA-4D7E-BCCC-4F2723A45971}" destId="{01A47C2A-0472-41A4-A5F9-C1CDE1CF2DEC}" srcOrd="3" destOrd="0" presId="urn:microsoft.com/office/officeart/2009/3/layout/StepUpProcess"/>
    <dgm:cxn modelId="{07EB6C0C-7BDA-49C5-A2FF-9A4A9B14343A}" type="presParOf" srcId="{01A47C2A-0472-41A4-A5F9-C1CDE1CF2DEC}" destId="{29877D5E-C99D-4489-B243-0AA0BA43DC60}" srcOrd="0" destOrd="0" presId="urn:microsoft.com/office/officeart/2009/3/layout/StepUpProcess"/>
    <dgm:cxn modelId="{2FCD99A6-B274-4E02-BBCC-2F8EACF575AB}" type="presParOf" srcId="{778B18BE-C4FA-4D7E-BCCC-4F2723A45971}" destId="{676F1719-432A-4828-BDD2-6DD0AD0AF6CA}" srcOrd="4" destOrd="0" presId="urn:microsoft.com/office/officeart/2009/3/layout/StepUpProcess"/>
    <dgm:cxn modelId="{1AE68E64-42A4-456E-9126-A992B558FE55}" type="presParOf" srcId="{676F1719-432A-4828-BDD2-6DD0AD0AF6CA}" destId="{2CFEBFE3-558A-440D-877C-A7A95165DEC1}" srcOrd="0" destOrd="0" presId="urn:microsoft.com/office/officeart/2009/3/layout/StepUpProcess"/>
    <dgm:cxn modelId="{411A1196-1031-42C4-B1B0-06FEC1EFFBA5}" type="presParOf" srcId="{676F1719-432A-4828-BDD2-6DD0AD0AF6CA}" destId="{B5D28F83-D13C-4FE4-9EC1-5E72EF107DD3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CC6766-377A-4F4A-B6F4-62D8D264DAA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16E59B-E405-4245-8D34-1D80BD9035EC}">
      <dgm:prSet phldrT="[Texto]" custT="1"/>
      <dgm:spPr/>
      <dgm:t>
        <a:bodyPr/>
        <a:lstStyle/>
        <a:p>
          <a:r>
            <a:rPr lang="es-CR" sz="5400" dirty="0" smtClean="0">
              <a:latin typeface="Garamond" panose="02020404030301010803" pitchFamily="18" charset="0"/>
            </a:rPr>
            <a:t>Recolección de datos.</a:t>
          </a:r>
          <a:endParaRPr lang="es-CR" sz="5400" dirty="0">
            <a:latin typeface="Garamond" panose="02020404030301010803" pitchFamily="18" charset="0"/>
          </a:endParaRPr>
        </a:p>
      </dgm:t>
    </dgm:pt>
    <dgm:pt modelId="{F1BF8B29-3435-4C54-8DDA-AB4518D4B133}" type="parTrans" cxnId="{BECEFA85-1681-457D-843F-F8EF9ED70897}">
      <dgm:prSet/>
      <dgm:spPr/>
      <dgm:t>
        <a:bodyPr/>
        <a:lstStyle/>
        <a:p>
          <a:endParaRPr lang="es-CR"/>
        </a:p>
      </dgm:t>
    </dgm:pt>
    <dgm:pt modelId="{0425B0F7-7419-4C14-BA56-69086F1B7EBA}" type="sibTrans" cxnId="{BECEFA85-1681-457D-843F-F8EF9ED70897}">
      <dgm:prSet/>
      <dgm:spPr/>
      <dgm:t>
        <a:bodyPr/>
        <a:lstStyle/>
        <a:p>
          <a:endParaRPr lang="es-CR"/>
        </a:p>
      </dgm:t>
    </dgm:pt>
    <dgm:pt modelId="{C14007B1-6637-45B5-A15A-2C2F981F2E51}">
      <dgm:prSet phldrT="[Texto]" custT="1"/>
      <dgm:spPr/>
      <dgm:t>
        <a:bodyPr/>
        <a:lstStyle/>
        <a:p>
          <a:r>
            <a:rPr lang="es-CR" sz="4800" dirty="0" smtClean="0">
              <a:latin typeface="Garamond" panose="02020404030301010803" pitchFamily="18" charset="0"/>
            </a:rPr>
            <a:t>Política nacional LGBTI.</a:t>
          </a:r>
          <a:endParaRPr lang="es-CR" sz="4800" dirty="0">
            <a:latin typeface="Garamond" panose="02020404030301010803" pitchFamily="18" charset="0"/>
          </a:endParaRPr>
        </a:p>
      </dgm:t>
    </dgm:pt>
    <dgm:pt modelId="{B407FEA8-B1AA-4888-9709-1255A6AD6860}" type="parTrans" cxnId="{25F071C2-F38C-4125-AB46-85D3B6FD4CD9}">
      <dgm:prSet/>
      <dgm:spPr/>
      <dgm:t>
        <a:bodyPr/>
        <a:lstStyle/>
        <a:p>
          <a:endParaRPr lang="es-CR"/>
        </a:p>
      </dgm:t>
    </dgm:pt>
    <dgm:pt modelId="{53A8B69A-B78D-4E62-BFCE-FD7A0EDFE7E2}" type="sibTrans" cxnId="{25F071C2-F38C-4125-AB46-85D3B6FD4CD9}">
      <dgm:prSet/>
      <dgm:spPr/>
      <dgm:t>
        <a:bodyPr/>
        <a:lstStyle/>
        <a:p>
          <a:endParaRPr lang="es-CR"/>
        </a:p>
      </dgm:t>
    </dgm:pt>
    <dgm:pt modelId="{79E073F6-AEB1-47B8-975A-1010D6936699}">
      <dgm:prSet phldrT="[Texto]"/>
      <dgm:spPr/>
      <dgm:t>
        <a:bodyPr/>
        <a:lstStyle/>
        <a:p>
          <a:r>
            <a:rPr lang="es-CR" dirty="0" smtClean="0">
              <a:latin typeface="Garamond" panose="02020404030301010803" pitchFamily="18" charset="0"/>
            </a:rPr>
            <a:t>Políticas: Población trans, Política para mujeres lesbianas </a:t>
          </a:r>
          <a:r>
            <a:rPr lang="es-CR" smtClean="0">
              <a:latin typeface="Garamond" panose="02020404030301010803" pitchFamily="18" charset="0"/>
            </a:rPr>
            <a:t>y Bisexuales </a:t>
          </a:r>
          <a:r>
            <a:rPr lang="es-CR" dirty="0" smtClean="0">
              <a:latin typeface="Garamond" panose="02020404030301010803" pitchFamily="18" charset="0"/>
            </a:rPr>
            <a:t>y Norma atención salud para personas </a:t>
          </a:r>
          <a:r>
            <a:rPr lang="es-CR" dirty="0" err="1" smtClean="0">
              <a:latin typeface="Garamond" panose="02020404030301010803" pitchFamily="18" charset="0"/>
            </a:rPr>
            <a:t>intersex</a:t>
          </a:r>
          <a:r>
            <a:rPr lang="es-CR" dirty="0" smtClean="0">
              <a:latin typeface="Garamond" panose="02020404030301010803" pitchFamily="18" charset="0"/>
            </a:rPr>
            <a:t>.</a:t>
          </a:r>
          <a:endParaRPr lang="es-CR" dirty="0">
            <a:latin typeface="Garamond" panose="02020404030301010803" pitchFamily="18" charset="0"/>
          </a:endParaRPr>
        </a:p>
      </dgm:t>
    </dgm:pt>
    <dgm:pt modelId="{99AFEA69-F044-4109-8884-9C2BD717F579}" type="parTrans" cxnId="{905BA30E-D27D-41D7-A08B-744DFD1432D9}">
      <dgm:prSet/>
      <dgm:spPr/>
      <dgm:t>
        <a:bodyPr/>
        <a:lstStyle/>
        <a:p>
          <a:endParaRPr lang="es-CR"/>
        </a:p>
      </dgm:t>
    </dgm:pt>
    <dgm:pt modelId="{39482979-67C3-4EB3-ABF9-1A62E2C066A9}" type="sibTrans" cxnId="{905BA30E-D27D-41D7-A08B-744DFD1432D9}">
      <dgm:prSet/>
      <dgm:spPr/>
      <dgm:t>
        <a:bodyPr/>
        <a:lstStyle/>
        <a:p>
          <a:endParaRPr lang="es-CR"/>
        </a:p>
      </dgm:t>
    </dgm:pt>
    <dgm:pt modelId="{B23BA2F1-EBC4-47B1-A5A2-956E1F105AD4}">
      <dgm:prSet custT="1"/>
      <dgm:spPr/>
      <dgm:t>
        <a:bodyPr/>
        <a:lstStyle/>
        <a:p>
          <a:r>
            <a:rPr lang="es-CR" sz="5400" dirty="0" smtClean="0">
              <a:latin typeface="Garamond" panose="02020404030301010803" pitchFamily="18" charset="0"/>
            </a:rPr>
            <a:t>Proceso de capacitación a la totalidad planilla</a:t>
          </a:r>
          <a:r>
            <a:rPr lang="es-CR" sz="4500" dirty="0" smtClean="0">
              <a:latin typeface="Garamond" panose="02020404030301010803" pitchFamily="18" charset="0"/>
            </a:rPr>
            <a:t>.</a:t>
          </a:r>
          <a:endParaRPr lang="es-CR" sz="4500" dirty="0">
            <a:latin typeface="Garamond" panose="02020404030301010803" pitchFamily="18" charset="0"/>
          </a:endParaRPr>
        </a:p>
      </dgm:t>
    </dgm:pt>
    <dgm:pt modelId="{9ED3FD70-28DE-43E3-B923-67C9E1A4D381}" type="parTrans" cxnId="{71041B5C-BAA5-4802-8165-AE754B7E695F}">
      <dgm:prSet/>
      <dgm:spPr/>
      <dgm:t>
        <a:bodyPr/>
        <a:lstStyle/>
        <a:p>
          <a:endParaRPr lang="es-CR"/>
        </a:p>
      </dgm:t>
    </dgm:pt>
    <dgm:pt modelId="{0DAD41F5-6CFC-44A4-93BF-03E4E28C2721}" type="sibTrans" cxnId="{71041B5C-BAA5-4802-8165-AE754B7E695F}">
      <dgm:prSet/>
      <dgm:spPr/>
      <dgm:t>
        <a:bodyPr/>
        <a:lstStyle/>
        <a:p>
          <a:endParaRPr lang="es-CR"/>
        </a:p>
      </dgm:t>
    </dgm:pt>
    <dgm:pt modelId="{173C4CF3-BEEC-4EB5-81A2-0CF931D3710B}">
      <dgm:prSet custT="1"/>
      <dgm:spPr/>
      <dgm:t>
        <a:bodyPr/>
        <a:lstStyle/>
        <a:p>
          <a:r>
            <a:rPr lang="es-CR" sz="4800" dirty="0" smtClean="0">
              <a:latin typeface="Garamond" panose="02020404030301010803" pitchFamily="18" charset="0"/>
            </a:rPr>
            <a:t>Institucionalización de servicios (CCSS, MEP, MSP, MJP, PANI y Salud).</a:t>
          </a:r>
          <a:endParaRPr lang="es-CR" sz="4800" dirty="0">
            <a:latin typeface="Garamond" panose="02020404030301010803" pitchFamily="18" charset="0"/>
          </a:endParaRPr>
        </a:p>
      </dgm:t>
    </dgm:pt>
    <dgm:pt modelId="{90540E71-088E-45F7-AB7B-F065314C8B92}" type="parTrans" cxnId="{AE9D483A-239A-4E32-965F-0EC6611A36A2}">
      <dgm:prSet/>
      <dgm:spPr/>
      <dgm:t>
        <a:bodyPr/>
        <a:lstStyle/>
        <a:p>
          <a:endParaRPr lang="es-CR"/>
        </a:p>
      </dgm:t>
    </dgm:pt>
    <dgm:pt modelId="{3210F3D0-4D1C-461F-8C64-FCAE37B1BD86}" type="sibTrans" cxnId="{AE9D483A-239A-4E32-965F-0EC6611A36A2}">
      <dgm:prSet/>
      <dgm:spPr/>
      <dgm:t>
        <a:bodyPr/>
        <a:lstStyle/>
        <a:p>
          <a:endParaRPr lang="es-CR"/>
        </a:p>
      </dgm:t>
    </dgm:pt>
    <dgm:pt modelId="{127DCDA5-E5EB-4B32-8969-FFEB43FAB44A}">
      <dgm:prSet custT="1"/>
      <dgm:spPr/>
      <dgm:t>
        <a:bodyPr/>
        <a:lstStyle/>
        <a:p>
          <a:r>
            <a:rPr lang="es-CR" sz="4800" dirty="0" smtClean="0">
              <a:latin typeface="Garamond" panose="02020404030301010803" pitchFamily="18" charset="0"/>
            </a:rPr>
            <a:t>Espacios seguros para jóvenes LGBTI. </a:t>
          </a:r>
          <a:endParaRPr lang="es-CR" sz="4800" dirty="0">
            <a:latin typeface="Garamond" panose="02020404030301010803" pitchFamily="18" charset="0"/>
          </a:endParaRPr>
        </a:p>
      </dgm:t>
    </dgm:pt>
    <dgm:pt modelId="{86AEB3A0-CFD2-4FE7-AB2D-D25ABE8E482F}" type="parTrans" cxnId="{563AC1CE-567E-4DCA-83CD-E007E21BA298}">
      <dgm:prSet/>
      <dgm:spPr/>
      <dgm:t>
        <a:bodyPr/>
        <a:lstStyle/>
        <a:p>
          <a:endParaRPr lang="es-CR"/>
        </a:p>
      </dgm:t>
    </dgm:pt>
    <dgm:pt modelId="{8547C3F4-18F3-484C-89B2-EEA660CC67BE}" type="sibTrans" cxnId="{563AC1CE-567E-4DCA-83CD-E007E21BA298}">
      <dgm:prSet/>
      <dgm:spPr/>
      <dgm:t>
        <a:bodyPr/>
        <a:lstStyle/>
        <a:p>
          <a:endParaRPr lang="es-CR"/>
        </a:p>
      </dgm:t>
    </dgm:pt>
    <dgm:pt modelId="{2D078A5F-ECE6-4D22-B7E1-7C89EC7AEAEA}" type="pres">
      <dgm:prSet presAssocID="{17CC6766-377A-4F4A-B6F4-62D8D264DAA9}" presName="linear" presStyleCnt="0">
        <dgm:presLayoutVars>
          <dgm:dir/>
          <dgm:animLvl val="lvl"/>
          <dgm:resizeHandles val="exact"/>
        </dgm:presLayoutVars>
      </dgm:prSet>
      <dgm:spPr/>
    </dgm:pt>
    <dgm:pt modelId="{4A7356EA-8578-4279-A1B4-F51253E8707D}" type="pres">
      <dgm:prSet presAssocID="{E716E59B-E405-4245-8D34-1D80BD9035EC}" presName="parentLin" presStyleCnt="0"/>
      <dgm:spPr/>
    </dgm:pt>
    <dgm:pt modelId="{7FDB32F4-143D-4B33-B99A-43075A380DA9}" type="pres">
      <dgm:prSet presAssocID="{E716E59B-E405-4245-8D34-1D80BD9035EC}" presName="parentLeftMargin" presStyleLbl="node1" presStyleIdx="0" presStyleCnt="6"/>
      <dgm:spPr/>
    </dgm:pt>
    <dgm:pt modelId="{108AEE2F-8809-4CDE-9DB3-FA585FF8B6BF}" type="pres">
      <dgm:prSet presAssocID="{E716E59B-E405-4245-8D34-1D80BD9035EC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00FA5701-137F-4563-A21E-A72158361BD5}" type="pres">
      <dgm:prSet presAssocID="{E716E59B-E405-4245-8D34-1D80BD9035EC}" presName="negativeSpace" presStyleCnt="0"/>
      <dgm:spPr/>
    </dgm:pt>
    <dgm:pt modelId="{D32684F2-20B7-4AC1-95E5-620F55CC21DB}" type="pres">
      <dgm:prSet presAssocID="{E716E59B-E405-4245-8D34-1D80BD9035EC}" presName="childText" presStyleLbl="conFgAcc1" presStyleIdx="0" presStyleCnt="6">
        <dgm:presLayoutVars>
          <dgm:bulletEnabled val="1"/>
        </dgm:presLayoutVars>
      </dgm:prSet>
      <dgm:spPr/>
    </dgm:pt>
    <dgm:pt modelId="{077C1F9C-544C-4EB7-B1E9-CBA8861D9504}" type="pres">
      <dgm:prSet presAssocID="{0425B0F7-7419-4C14-BA56-69086F1B7EBA}" presName="spaceBetweenRectangles" presStyleCnt="0"/>
      <dgm:spPr/>
    </dgm:pt>
    <dgm:pt modelId="{9C5ACA08-8C08-4C2B-9C39-F4B7E3D2874B}" type="pres">
      <dgm:prSet presAssocID="{C14007B1-6637-45B5-A15A-2C2F981F2E51}" presName="parentLin" presStyleCnt="0"/>
      <dgm:spPr/>
    </dgm:pt>
    <dgm:pt modelId="{9F53C544-DEBD-473A-B468-FF5CDBDE6F28}" type="pres">
      <dgm:prSet presAssocID="{C14007B1-6637-45B5-A15A-2C2F981F2E51}" presName="parentLeftMargin" presStyleLbl="node1" presStyleIdx="0" presStyleCnt="6"/>
      <dgm:spPr/>
    </dgm:pt>
    <dgm:pt modelId="{9E375E65-BA25-4222-A431-83AC404FEA65}" type="pres">
      <dgm:prSet presAssocID="{C14007B1-6637-45B5-A15A-2C2F981F2E5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0A275BB1-481A-4C07-827A-83ED0F42A914}" type="pres">
      <dgm:prSet presAssocID="{C14007B1-6637-45B5-A15A-2C2F981F2E51}" presName="negativeSpace" presStyleCnt="0"/>
      <dgm:spPr/>
    </dgm:pt>
    <dgm:pt modelId="{F6CB73BC-946D-4D93-9969-86BD43B99AA8}" type="pres">
      <dgm:prSet presAssocID="{C14007B1-6637-45B5-A15A-2C2F981F2E51}" presName="childText" presStyleLbl="conFgAcc1" presStyleIdx="1" presStyleCnt="6">
        <dgm:presLayoutVars>
          <dgm:bulletEnabled val="1"/>
        </dgm:presLayoutVars>
      </dgm:prSet>
      <dgm:spPr/>
    </dgm:pt>
    <dgm:pt modelId="{E43F04AE-B512-4838-A8C0-9B6342E30B54}" type="pres">
      <dgm:prSet presAssocID="{53A8B69A-B78D-4E62-BFCE-FD7A0EDFE7E2}" presName="spaceBetweenRectangles" presStyleCnt="0"/>
      <dgm:spPr/>
    </dgm:pt>
    <dgm:pt modelId="{57CBBDB3-D07A-4F8B-8DF8-1D59132890A9}" type="pres">
      <dgm:prSet presAssocID="{B23BA2F1-EBC4-47B1-A5A2-956E1F105AD4}" presName="parentLin" presStyleCnt="0"/>
      <dgm:spPr/>
    </dgm:pt>
    <dgm:pt modelId="{08DA0AE0-0BAF-42A6-9927-AF3B239822C5}" type="pres">
      <dgm:prSet presAssocID="{B23BA2F1-EBC4-47B1-A5A2-956E1F105AD4}" presName="parentLeftMargin" presStyleLbl="node1" presStyleIdx="1" presStyleCnt="6"/>
      <dgm:spPr/>
    </dgm:pt>
    <dgm:pt modelId="{CBA4FC29-1CD5-4DAF-9A19-8E238DD376E6}" type="pres">
      <dgm:prSet presAssocID="{B23BA2F1-EBC4-47B1-A5A2-956E1F105AD4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01E4AC1-20F5-47C1-9F16-E0B6B4C29C7B}" type="pres">
      <dgm:prSet presAssocID="{B23BA2F1-EBC4-47B1-A5A2-956E1F105AD4}" presName="negativeSpace" presStyleCnt="0"/>
      <dgm:spPr/>
    </dgm:pt>
    <dgm:pt modelId="{B5691017-7C56-4E5B-9FF4-C5590E7753F3}" type="pres">
      <dgm:prSet presAssocID="{B23BA2F1-EBC4-47B1-A5A2-956E1F105AD4}" presName="childText" presStyleLbl="conFgAcc1" presStyleIdx="2" presStyleCnt="6">
        <dgm:presLayoutVars>
          <dgm:bulletEnabled val="1"/>
        </dgm:presLayoutVars>
      </dgm:prSet>
      <dgm:spPr/>
    </dgm:pt>
    <dgm:pt modelId="{23F47648-5FF7-464F-BB1E-5E2E9108B8BC}" type="pres">
      <dgm:prSet presAssocID="{0DAD41F5-6CFC-44A4-93BF-03E4E28C2721}" presName="spaceBetweenRectangles" presStyleCnt="0"/>
      <dgm:spPr/>
    </dgm:pt>
    <dgm:pt modelId="{8B28466A-A161-482F-8B6E-9C64416B0D4C}" type="pres">
      <dgm:prSet presAssocID="{173C4CF3-BEEC-4EB5-81A2-0CF931D3710B}" presName="parentLin" presStyleCnt="0"/>
      <dgm:spPr/>
    </dgm:pt>
    <dgm:pt modelId="{BEEC5E6E-7E68-443D-A4C0-6DE24AFA96BC}" type="pres">
      <dgm:prSet presAssocID="{173C4CF3-BEEC-4EB5-81A2-0CF931D3710B}" presName="parentLeftMargin" presStyleLbl="node1" presStyleIdx="2" presStyleCnt="6"/>
      <dgm:spPr/>
    </dgm:pt>
    <dgm:pt modelId="{F031FE0A-4648-42ED-97C8-A0F65336A78E}" type="pres">
      <dgm:prSet presAssocID="{173C4CF3-BEEC-4EB5-81A2-0CF931D3710B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7FA47DF6-C5A4-45A2-8335-C47B970F7F63}" type="pres">
      <dgm:prSet presAssocID="{173C4CF3-BEEC-4EB5-81A2-0CF931D3710B}" presName="negativeSpace" presStyleCnt="0"/>
      <dgm:spPr/>
    </dgm:pt>
    <dgm:pt modelId="{958B1505-404D-4656-9D30-9948B9B1C619}" type="pres">
      <dgm:prSet presAssocID="{173C4CF3-BEEC-4EB5-81A2-0CF931D3710B}" presName="childText" presStyleLbl="conFgAcc1" presStyleIdx="3" presStyleCnt="6">
        <dgm:presLayoutVars>
          <dgm:bulletEnabled val="1"/>
        </dgm:presLayoutVars>
      </dgm:prSet>
      <dgm:spPr/>
    </dgm:pt>
    <dgm:pt modelId="{C20EE50B-2569-4421-8D5B-7DA24E7C174C}" type="pres">
      <dgm:prSet presAssocID="{3210F3D0-4D1C-461F-8C64-FCAE37B1BD86}" presName="spaceBetweenRectangles" presStyleCnt="0"/>
      <dgm:spPr/>
    </dgm:pt>
    <dgm:pt modelId="{C63267CB-48B6-46B3-9509-3409AAD3A8F5}" type="pres">
      <dgm:prSet presAssocID="{79E073F6-AEB1-47B8-975A-1010D6936699}" presName="parentLin" presStyleCnt="0"/>
      <dgm:spPr/>
    </dgm:pt>
    <dgm:pt modelId="{22ADA57F-6A67-455E-948C-A3D34E19BDE2}" type="pres">
      <dgm:prSet presAssocID="{79E073F6-AEB1-47B8-975A-1010D6936699}" presName="parentLeftMargin" presStyleLbl="node1" presStyleIdx="3" presStyleCnt="6"/>
      <dgm:spPr/>
    </dgm:pt>
    <dgm:pt modelId="{D2AA721E-E96E-442E-AF69-1F467FCD4F64}" type="pres">
      <dgm:prSet presAssocID="{79E073F6-AEB1-47B8-975A-1010D6936699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A17ACED7-FF88-498A-BA65-D33FB3555555}" type="pres">
      <dgm:prSet presAssocID="{79E073F6-AEB1-47B8-975A-1010D6936699}" presName="negativeSpace" presStyleCnt="0"/>
      <dgm:spPr/>
    </dgm:pt>
    <dgm:pt modelId="{98B748C9-6538-4F2F-AC9F-CAA0C2D0D31B}" type="pres">
      <dgm:prSet presAssocID="{79E073F6-AEB1-47B8-975A-1010D6936699}" presName="childText" presStyleLbl="conFgAcc1" presStyleIdx="4" presStyleCnt="6">
        <dgm:presLayoutVars>
          <dgm:bulletEnabled val="1"/>
        </dgm:presLayoutVars>
      </dgm:prSet>
      <dgm:spPr/>
    </dgm:pt>
    <dgm:pt modelId="{E2ECF4D5-EABB-4FEF-A1C3-81809687BA7A}" type="pres">
      <dgm:prSet presAssocID="{39482979-67C3-4EB3-ABF9-1A62E2C066A9}" presName="spaceBetweenRectangles" presStyleCnt="0"/>
      <dgm:spPr/>
    </dgm:pt>
    <dgm:pt modelId="{DF47B326-4427-4906-AE7D-C4462AA3A5DC}" type="pres">
      <dgm:prSet presAssocID="{127DCDA5-E5EB-4B32-8969-FFEB43FAB44A}" presName="parentLin" presStyleCnt="0"/>
      <dgm:spPr/>
    </dgm:pt>
    <dgm:pt modelId="{7357C8DE-253F-43B4-B8B9-BF11BA983917}" type="pres">
      <dgm:prSet presAssocID="{127DCDA5-E5EB-4B32-8969-FFEB43FAB44A}" presName="parentLeftMargin" presStyleLbl="node1" presStyleIdx="4" presStyleCnt="6"/>
      <dgm:spPr/>
    </dgm:pt>
    <dgm:pt modelId="{7AF6FD26-CB4E-43B8-85DE-EEE2CA34E6CA}" type="pres">
      <dgm:prSet presAssocID="{127DCDA5-E5EB-4B32-8969-FFEB43FAB44A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4B995118-CDB9-4EC4-8F08-D9ABAEA54AE3}" type="pres">
      <dgm:prSet presAssocID="{127DCDA5-E5EB-4B32-8969-FFEB43FAB44A}" presName="negativeSpace" presStyleCnt="0"/>
      <dgm:spPr/>
    </dgm:pt>
    <dgm:pt modelId="{B402A481-CFC1-4457-A666-4ACB9975848C}" type="pres">
      <dgm:prSet presAssocID="{127DCDA5-E5EB-4B32-8969-FFEB43FAB44A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0DFF20A6-F984-4B35-A981-0B6E1F395233}" type="presOf" srcId="{E716E59B-E405-4245-8D34-1D80BD9035EC}" destId="{7FDB32F4-143D-4B33-B99A-43075A380DA9}" srcOrd="0" destOrd="0" presId="urn:microsoft.com/office/officeart/2005/8/layout/list1"/>
    <dgm:cxn modelId="{71041B5C-BAA5-4802-8165-AE754B7E695F}" srcId="{17CC6766-377A-4F4A-B6F4-62D8D264DAA9}" destId="{B23BA2F1-EBC4-47B1-A5A2-956E1F105AD4}" srcOrd="2" destOrd="0" parTransId="{9ED3FD70-28DE-43E3-B923-67C9E1A4D381}" sibTransId="{0DAD41F5-6CFC-44A4-93BF-03E4E28C2721}"/>
    <dgm:cxn modelId="{10C77301-B11B-410F-A8C8-0A9262441681}" type="presOf" srcId="{173C4CF3-BEEC-4EB5-81A2-0CF931D3710B}" destId="{BEEC5E6E-7E68-443D-A4C0-6DE24AFA96BC}" srcOrd="0" destOrd="0" presId="urn:microsoft.com/office/officeart/2005/8/layout/list1"/>
    <dgm:cxn modelId="{4E354DFD-4E0C-4D95-8003-C3301EDE9735}" type="presOf" srcId="{B23BA2F1-EBC4-47B1-A5A2-956E1F105AD4}" destId="{CBA4FC29-1CD5-4DAF-9A19-8E238DD376E6}" srcOrd="1" destOrd="0" presId="urn:microsoft.com/office/officeart/2005/8/layout/list1"/>
    <dgm:cxn modelId="{6084B7A5-D429-46CA-A71C-DF30D014E090}" type="presOf" srcId="{C14007B1-6637-45B5-A15A-2C2F981F2E51}" destId="{9E375E65-BA25-4222-A431-83AC404FEA65}" srcOrd="1" destOrd="0" presId="urn:microsoft.com/office/officeart/2005/8/layout/list1"/>
    <dgm:cxn modelId="{AE9D483A-239A-4E32-965F-0EC6611A36A2}" srcId="{17CC6766-377A-4F4A-B6F4-62D8D264DAA9}" destId="{173C4CF3-BEEC-4EB5-81A2-0CF931D3710B}" srcOrd="3" destOrd="0" parTransId="{90540E71-088E-45F7-AB7B-F065314C8B92}" sibTransId="{3210F3D0-4D1C-461F-8C64-FCAE37B1BD86}"/>
    <dgm:cxn modelId="{5BD9E9B7-0569-4C8B-BC78-B71B12D28C61}" type="presOf" srcId="{17CC6766-377A-4F4A-B6F4-62D8D264DAA9}" destId="{2D078A5F-ECE6-4D22-B7E1-7C89EC7AEAEA}" srcOrd="0" destOrd="0" presId="urn:microsoft.com/office/officeart/2005/8/layout/list1"/>
    <dgm:cxn modelId="{BECEFA85-1681-457D-843F-F8EF9ED70897}" srcId="{17CC6766-377A-4F4A-B6F4-62D8D264DAA9}" destId="{E716E59B-E405-4245-8D34-1D80BD9035EC}" srcOrd="0" destOrd="0" parTransId="{F1BF8B29-3435-4C54-8DDA-AB4518D4B133}" sibTransId="{0425B0F7-7419-4C14-BA56-69086F1B7EBA}"/>
    <dgm:cxn modelId="{54E1A5E9-DE06-4D43-9DAA-7765C2EF51D9}" type="presOf" srcId="{79E073F6-AEB1-47B8-975A-1010D6936699}" destId="{D2AA721E-E96E-442E-AF69-1F467FCD4F64}" srcOrd="1" destOrd="0" presId="urn:microsoft.com/office/officeart/2005/8/layout/list1"/>
    <dgm:cxn modelId="{6377367D-17D3-47D9-A808-32EF30630A47}" type="presOf" srcId="{C14007B1-6637-45B5-A15A-2C2F981F2E51}" destId="{9F53C544-DEBD-473A-B468-FF5CDBDE6F28}" srcOrd="0" destOrd="0" presId="urn:microsoft.com/office/officeart/2005/8/layout/list1"/>
    <dgm:cxn modelId="{905BA30E-D27D-41D7-A08B-744DFD1432D9}" srcId="{17CC6766-377A-4F4A-B6F4-62D8D264DAA9}" destId="{79E073F6-AEB1-47B8-975A-1010D6936699}" srcOrd="4" destOrd="0" parTransId="{99AFEA69-F044-4109-8884-9C2BD717F579}" sibTransId="{39482979-67C3-4EB3-ABF9-1A62E2C066A9}"/>
    <dgm:cxn modelId="{F6D0994A-DE67-412B-839F-FEEAC89445BB}" type="presOf" srcId="{127DCDA5-E5EB-4B32-8969-FFEB43FAB44A}" destId="{7357C8DE-253F-43B4-B8B9-BF11BA983917}" srcOrd="0" destOrd="0" presId="urn:microsoft.com/office/officeart/2005/8/layout/list1"/>
    <dgm:cxn modelId="{563AC1CE-567E-4DCA-83CD-E007E21BA298}" srcId="{17CC6766-377A-4F4A-B6F4-62D8D264DAA9}" destId="{127DCDA5-E5EB-4B32-8969-FFEB43FAB44A}" srcOrd="5" destOrd="0" parTransId="{86AEB3A0-CFD2-4FE7-AB2D-D25ABE8E482F}" sibTransId="{8547C3F4-18F3-484C-89B2-EEA660CC67BE}"/>
    <dgm:cxn modelId="{12F16875-4CFE-4EF4-ACC3-1493D058A7C7}" type="presOf" srcId="{79E073F6-AEB1-47B8-975A-1010D6936699}" destId="{22ADA57F-6A67-455E-948C-A3D34E19BDE2}" srcOrd="0" destOrd="0" presId="urn:microsoft.com/office/officeart/2005/8/layout/list1"/>
    <dgm:cxn modelId="{25F071C2-F38C-4125-AB46-85D3B6FD4CD9}" srcId="{17CC6766-377A-4F4A-B6F4-62D8D264DAA9}" destId="{C14007B1-6637-45B5-A15A-2C2F981F2E51}" srcOrd="1" destOrd="0" parTransId="{B407FEA8-B1AA-4888-9709-1255A6AD6860}" sibTransId="{53A8B69A-B78D-4E62-BFCE-FD7A0EDFE7E2}"/>
    <dgm:cxn modelId="{F4546146-22E1-4E50-9183-7A35C86FCCEF}" type="presOf" srcId="{173C4CF3-BEEC-4EB5-81A2-0CF931D3710B}" destId="{F031FE0A-4648-42ED-97C8-A0F65336A78E}" srcOrd="1" destOrd="0" presId="urn:microsoft.com/office/officeart/2005/8/layout/list1"/>
    <dgm:cxn modelId="{03628833-C60D-481D-A2E7-784CDD8D6A9C}" type="presOf" srcId="{127DCDA5-E5EB-4B32-8969-FFEB43FAB44A}" destId="{7AF6FD26-CB4E-43B8-85DE-EEE2CA34E6CA}" srcOrd="1" destOrd="0" presId="urn:microsoft.com/office/officeart/2005/8/layout/list1"/>
    <dgm:cxn modelId="{390CA418-32D2-43FB-9F2A-281F95694338}" type="presOf" srcId="{B23BA2F1-EBC4-47B1-A5A2-956E1F105AD4}" destId="{08DA0AE0-0BAF-42A6-9927-AF3B239822C5}" srcOrd="0" destOrd="0" presId="urn:microsoft.com/office/officeart/2005/8/layout/list1"/>
    <dgm:cxn modelId="{AD6E9F71-54DF-49F1-9D8A-962DC013F768}" type="presOf" srcId="{E716E59B-E405-4245-8D34-1D80BD9035EC}" destId="{108AEE2F-8809-4CDE-9DB3-FA585FF8B6BF}" srcOrd="1" destOrd="0" presId="urn:microsoft.com/office/officeart/2005/8/layout/list1"/>
    <dgm:cxn modelId="{D6E3D9C3-7ED1-4F2A-8646-72210CDEB3A3}" type="presParOf" srcId="{2D078A5F-ECE6-4D22-B7E1-7C89EC7AEAEA}" destId="{4A7356EA-8578-4279-A1B4-F51253E8707D}" srcOrd="0" destOrd="0" presId="urn:microsoft.com/office/officeart/2005/8/layout/list1"/>
    <dgm:cxn modelId="{D21DE5B9-3231-495D-9732-CB2C8A355A1F}" type="presParOf" srcId="{4A7356EA-8578-4279-A1B4-F51253E8707D}" destId="{7FDB32F4-143D-4B33-B99A-43075A380DA9}" srcOrd="0" destOrd="0" presId="urn:microsoft.com/office/officeart/2005/8/layout/list1"/>
    <dgm:cxn modelId="{A26ED750-656C-4256-A6B1-A76A208798D3}" type="presParOf" srcId="{4A7356EA-8578-4279-A1B4-F51253E8707D}" destId="{108AEE2F-8809-4CDE-9DB3-FA585FF8B6BF}" srcOrd="1" destOrd="0" presId="urn:microsoft.com/office/officeart/2005/8/layout/list1"/>
    <dgm:cxn modelId="{D37D3383-7154-43BB-9FC9-3B4BD215D78B}" type="presParOf" srcId="{2D078A5F-ECE6-4D22-B7E1-7C89EC7AEAEA}" destId="{00FA5701-137F-4563-A21E-A72158361BD5}" srcOrd="1" destOrd="0" presId="urn:microsoft.com/office/officeart/2005/8/layout/list1"/>
    <dgm:cxn modelId="{A2B9773D-62E5-41C5-B063-4BDF4078B5CA}" type="presParOf" srcId="{2D078A5F-ECE6-4D22-B7E1-7C89EC7AEAEA}" destId="{D32684F2-20B7-4AC1-95E5-620F55CC21DB}" srcOrd="2" destOrd="0" presId="urn:microsoft.com/office/officeart/2005/8/layout/list1"/>
    <dgm:cxn modelId="{26334FF8-DD69-4F7E-A3AA-400E4F32EE26}" type="presParOf" srcId="{2D078A5F-ECE6-4D22-B7E1-7C89EC7AEAEA}" destId="{077C1F9C-544C-4EB7-B1E9-CBA8861D9504}" srcOrd="3" destOrd="0" presId="urn:microsoft.com/office/officeart/2005/8/layout/list1"/>
    <dgm:cxn modelId="{E6820EBF-C78A-4C5F-B4AC-0764043D530C}" type="presParOf" srcId="{2D078A5F-ECE6-4D22-B7E1-7C89EC7AEAEA}" destId="{9C5ACA08-8C08-4C2B-9C39-F4B7E3D2874B}" srcOrd="4" destOrd="0" presId="urn:microsoft.com/office/officeart/2005/8/layout/list1"/>
    <dgm:cxn modelId="{7EE0C368-0FA9-459F-8297-3A1C0E97BAF3}" type="presParOf" srcId="{9C5ACA08-8C08-4C2B-9C39-F4B7E3D2874B}" destId="{9F53C544-DEBD-473A-B468-FF5CDBDE6F28}" srcOrd="0" destOrd="0" presId="urn:microsoft.com/office/officeart/2005/8/layout/list1"/>
    <dgm:cxn modelId="{8A1A1A61-17C8-4ECE-88C4-0840F2A702CD}" type="presParOf" srcId="{9C5ACA08-8C08-4C2B-9C39-F4B7E3D2874B}" destId="{9E375E65-BA25-4222-A431-83AC404FEA65}" srcOrd="1" destOrd="0" presId="urn:microsoft.com/office/officeart/2005/8/layout/list1"/>
    <dgm:cxn modelId="{4268AADF-B3FE-4F0C-931B-174948F4C56F}" type="presParOf" srcId="{2D078A5F-ECE6-4D22-B7E1-7C89EC7AEAEA}" destId="{0A275BB1-481A-4C07-827A-83ED0F42A914}" srcOrd="5" destOrd="0" presId="urn:microsoft.com/office/officeart/2005/8/layout/list1"/>
    <dgm:cxn modelId="{CA9EC61B-1A5E-4037-B14F-EB55762618F5}" type="presParOf" srcId="{2D078A5F-ECE6-4D22-B7E1-7C89EC7AEAEA}" destId="{F6CB73BC-946D-4D93-9969-86BD43B99AA8}" srcOrd="6" destOrd="0" presId="urn:microsoft.com/office/officeart/2005/8/layout/list1"/>
    <dgm:cxn modelId="{E14BD003-6A43-40FC-AA24-6F271568BC24}" type="presParOf" srcId="{2D078A5F-ECE6-4D22-B7E1-7C89EC7AEAEA}" destId="{E43F04AE-B512-4838-A8C0-9B6342E30B54}" srcOrd="7" destOrd="0" presId="urn:microsoft.com/office/officeart/2005/8/layout/list1"/>
    <dgm:cxn modelId="{A60CF15F-74C7-4B4C-8BD4-F37A8FC9DB81}" type="presParOf" srcId="{2D078A5F-ECE6-4D22-B7E1-7C89EC7AEAEA}" destId="{57CBBDB3-D07A-4F8B-8DF8-1D59132890A9}" srcOrd="8" destOrd="0" presId="urn:microsoft.com/office/officeart/2005/8/layout/list1"/>
    <dgm:cxn modelId="{F4ECDBA0-48AF-46EB-9AE4-5E8FD08651EE}" type="presParOf" srcId="{57CBBDB3-D07A-4F8B-8DF8-1D59132890A9}" destId="{08DA0AE0-0BAF-42A6-9927-AF3B239822C5}" srcOrd="0" destOrd="0" presId="urn:microsoft.com/office/officeart/2005/8/layout/list1"/>
    <dgm:cxn modelId="{BF0DFA56-A1A5-4844-B565-3AD684381D40}" type="presParOf" srcId="{57CBBDB3-D07A-4F8B-8DF8-1D59132890A9}" destId="{CBA4FC29-1CD5-4DAF-9A19-8E238DD376E6}" srcOrd="1" destOrd="0" presId="urn:microsoft.com/office/officeart/2005/8/layout/list1"/>
    <dgm:cxn modelId="{DD62D61F-391D-4895-B8F2-551D8F59C291}" type="presParOf" srcId="{2D078A5F-ECE6-4D22-B7E1-7C89EC7AEAEA}" destId="{901E4AC1-20F5-47C1-9F16-E0B6B4C29C7B}" srcOrd="9" destOrd="0" presId="urn:microsoft.com/office/officeart/2005/8/layout/list1"/>
    <dgm:cxn modelId="{C5B32423-AD70-471F-B80A-E4FCA3968FBC}" type="presParOf" srcId="{2D078A5F-ECE6-4D22-B7E1-7C89EC7AEAEA}" destId="{B5691017-7C56-4E5B-9FF4-C5590E7753F3}" srcOrd="10" destOrd="0" presId="urn:microsoft.com/office/officeart/2005/8/layout/list1"/>
    <dgm:cxn modelId="{5F6ECB6F-9AB4-46C1-943A-BFC0269DD62B}" type="presParOf" srcId="{2D078A5F-ECE6-4D22-B7E1-7C89EC7AEAEA}" destId="{23F47648-5FF7-464F-BB1E-5E2E9108B8BC}" srcOrd="11" destOrd="0" presId="urn:microsoft.com/office/officeart/2005/8/layout/list1"/>
    <dgm:cxn modelId="{ED2ACA69-8C05-44FF-8C48-AF15C040C67A}" type="presParOf" srcId="{2D078A5F-ECE6-4D22-B7E1-7C89EC7AEAEA}" destId="{8B28466A-A161-482F-8B6E-9C64416B0D4C}" srcOrd="12" destOrd="0" presId="urn:microsoft.com/office/officeart/2005/8/layout/list1"/>
    <dgm:cxn modelId="{65A21B7F-4BC5-4F83-A9B2-0B10D9CC5060}" type="presParOf" srcId="{8B28466A-A161-482F-8B6E-9C64416B0D4C}" destId="{BEEC5E6E-7E68-443D-A4C0-6DE24AFA96BC}" srcOrd="0" destOrd="0" presId="urn:microsoft.com/office/officeart/2005/8/layout/list1"/>
    <dgm:cxn modelId="{DD606C0F-BE73-4530-9AAF-A37A2DA53EAF}" type="presParOf" srcId="{8B28466A-A161-482F-8B6E-9C64416B0D4C}" destId="{F031FE0A-4648-42ED-97C8-A0F65336A78E}" srcOrd="1" destOrd="0" presId="urn:microsoft.com/office/officeart/2005/8/layout/list1"/>
    <dgm:cxn modelId="{332594A0-E84C-4E8C-AC71-0D75CC180CC5}" type="presParOf" srcId="{2D078A5F-ECE6-4D22-B7E1-7C89EC7AEAEA}" destId="{7FA47DF6-C5A4-45A2-8335-C47B970F7F63}" srcOrd="13" destOrd="0" presId="urn:microsoft.com/office/officeart/2005/8/layout/list1"/>
    <dgm:cxn modelId="{32685E65-354B-488A-AA1F-FC312C1CA6FB}" type="presParOf" srcId="{2D078A5F-ECE6-4D22-B7E1-7C89EC7AEAEA}" destId="{958B1505-404D-4656-9D30-9948B9B1C619}" srcOrd="14" destOrd="0" presId="urn:microsoft.com/office/officeart/2005/8/layout/list1"/>
    <dgm:cxn modelId="{B7509486-49D2-4E07-A54D-B40F9104A5E3}" type="presParOf" srcId="{2D078A5F-ECE6-4D22-B7E1-7C89EC7AEAEA}" destId="{C20EE50B-2569-4421-8D5B-7DA24E7C174C}" srcOrd="15" destOrd="0" presId="urn:microsoft.com/office/officeart/2005/8/layout/list1"/>
    <dgm:cxn modelId="{7056BAEE-5BD2-494A-9854-70429A786E16}" type="presParOf" srcId="{2D078A5F-ECE6-4D22-B7E1-7C89EC7AEAEA}" destId="{C63267CB-48B6-46B3-9509-3409AAD3A8F5}" srcOrd="16" destOrd="0" presId="urn:microsoft.com/office/officeart/2005/8/layout/list1"/>
    <dgm:cxn modelId="{AFCBA745-2D97-4E42-8C5F-C1E1779D227C}" type="presParOf" srcId="{C63267CB-48B6-46B3-9509-3409AAD3A8F5}" destId="{22ADA57F-6A67-455E-948C-A3D34E19BDE2}" srcOrd="0" destOrd="0" presId="urn:microsoft.com/office/officeart/2005/8/layout/list1"/>
    <dgm:cxn modelId="{EB5DCF68-972E-444C-9E9E-FCD34B9D875C}" type="presParOf" srcId="{C63267CB-48B6-46B3-9509-3409AAD3A8F5}" destId="{D2AA721E-E96E-442E-AF69-1F467FCD4F64}" srcOrd="1" destOrd="0" presId="urn:microsoft.com/office/officeart/2005/8/layout/list1"/>
    <dgm:cxn modelId="{1AD88C61-BD3C-412D-B5E5-2E4BAB645689}" type="presParOf" srcId="{2D078A5F-ECE6-4D22-B7E1-7C89EC7AEAEA}" destId="{A17ACED7-FF88-498A-BA65-D33FB3555555}" srcOrd="17" destOrd="0" presId="urn:microsoft.com/office/officeart/2005/8/layout/list1"/>
    <dgm:cxn modelId="{1C6FB950-48A1-4E08-BA9A-AB9AB6041F4D}" type="presParOf" srcId="{2D078A5F-ECE6-4D22-B7E1-7C89EC7AEAEA}" destId="{98B748C9-6538-4F2F-AC9F-CAA0C2D0D31B}" srcOrd="18" destOrd="0" presId="urn:microsoft.com/office/officeart/2005/8/layout/list1"/>
    <dgm:cxn modelId="{FCDA32CF-DA3F-4A6C-B368-093B8A356FA3}" type="presParOf" srcId="{2D078A5F-ECE6-4D22-B7E1-7C89EC7AEAEA}" destId="{E2ECF4D5-EABB-4FEF-A1C3-81809687BA7A}" srcOrd="19" destOrd="0" presId="urn:microsoft.com/office/officeart/2005/8/layout/list1"/>
    <dgm:cxn modelId="{8B5488FF-40CC-49C8-90F0-62E568F057F7}" type="presParOf" srcId="{2D078A5F-ECE6-4D22-B7E1-7C89EC7AEAEA}" destId="{DF47B326-4427-4906-AE7D-C4462AA3A5DC}" srcOrd="20" destOrd="0" presId="urn:microsoft.com/office/officeart/2005/8/layout/list1"/>
    <dgm:cxn modelId="{68D7D37B-D114-40BA-A4E9-A1D3D486F382}" type="presParOf" srcId="{DF47B326-4427-4906-AE7D-C4462AA3A5DC}" destId="{7357C8DE-253F-43B4-B8B9-BF11BA983917}" srcOrd="0" destOrd="0" presId="urn:microsoft.com/office/officeart/2005/8/layout/list1"/>
    <dgm:cxn modelId="{41ECAE9B-6FBE-4B76-BDDB-FC3880BEB6AF}" type="presParOf" srcId="{DF47B326-4427-4906-AE7D-C4462AA3A5DC}" destId="{7AF6FD26-CB4E-43B8-85DE-EEE2CA34E6CA}" srcOrd="1" destOrd="0" presId="urn:microsoft.com/office/officeart/2005/8/layout/list1"/>
    <dgm:cxn modelId="{35AF6E93-71DD-4679-B5C6-B28CA2A15EF1}" type="presParOf" srcId="{2D078A5F-ECE6-4D22-B7E1-7C89EC7AEAEA}" destId="{4B995118-CDB9-4EC4-8F08-D9ABAEA54AE3}" srcOrd="21" destOrd="0" presId="urn:microsoft.com/office/officeart/2005/8/layout/list1"/>
    <dgm:cxn modelId="{6FC51210-F639-48C8-A481-0511C278EEE5}" type="presParOf" srcId="{2D078A5F-ECE6-4D22-B7E1-7C89EC7AEAEA}" destId="{B402A481-CFC1-4457-A666-4ACB9975848C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4F5064-1BDE-42FC-B725-C1013A07CB1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s-CR"/>
        </a:p>
      </dgm:t>
    </dgm:pt>
    <dgm:pt modelId="{8128FDA7-5981-489E-9797-F58D21600E7B}">
      <dgm:prSet phldrT="[Texto]"/>
      <dgm:spPr/>
      <dgm:t>
        <a:bodyPr/>
        <a:lstStyle/>
        <a:p>
          <a:r>
            <a:rPr lang="es-CR" dirty="0" smtClean="0">
              <a:latin typeface="Garamond" panose="02020404030301010803" pitchFamily="18" charset="0"/>
            </a:rPr>
            <a:t>Índice de Inclusión Institucional.</a:t>
          </a:r>
          <a:endParaRPr lang="es-CR" dirty="0">
            <a:latin typeface="Garamond" panose="02020404030301010803" pitchFamily="18" charset="0"/>
          </a:endParaRPr>
        </a:p>
      </dgm:t>
    </dgm:pt>
    <dgm:pt modelId="{6AAD2F97-851B-4C72-ACC4-5205471D1B36}" type="parTrans" cxnId="{D9912132-1C6D-4AE5-9D3A-78EB08D810AF}">
      <dgm:prSet/>
      <dgm:spPr/>
      <dgm:t>
        <a:bodyPr/>
        <a:lstStyle/>
        <a:p>
          <a:endParaRPr lang="es-CR"/>
        </a:p>
      </dgm:t>
    </dgm:pt>
    <dgm:pt modelId="{707855DF-0E5C-437B-9EB7-F645A851FFF7}" type="sibTrans" cxnId="{D9912132-1C6D-4AE5-9D3A-78EB08D810AF}">
      <dgm:prSet/>
      <dgm:spPr/>
      <dgm:t>
        <a:bodyPr/>
        <a:lstStyle/>
        <a:p>
          <a:endParaRPr lang="es-CR"/>
        </a:p>
      </dgm:t>
    </dgm:pt>
    <dgm:pt modelId="{4BD3709A-BE08-48AE-B759-3D5CC84D6314}">
      <dgm:prSet phldrT="[Texto]"/>
      <dgm:spPr/>
      <dgm:t>
        <a:bodyPr/>
        <a:lstStyle/>
        <a:p>
          <a:r>
            <a:rPr lang="es-CR" dirty="0" smtClean="0">
              <a:latin typeface="Garamond" panose="02020404030301010803" pitchFamily="18" charset="0"/>
            </a:rPr>
            <a:t>Capacitación y sensibilización.</a:t>
          </a:r>
          <a:endParaRPr lang="es-CR" dirty="0">
            <a:latin typeface="Garamond" panose="02020404030301010803" pitchFamily="18" charset="0"/>
          </a:endParaRPr>
        </a:p>
      </dgm:t>
    </dgm:pt>
    <dgm:pt modelId="{F767970C-C96C-4300-AAC3-4E7A62D6E5A5}" type="parTrans" cxnId="{555B33B4-2DFE-42DB-A3BE-B8AF7FDC05CB}">
      <dgm:prSet/>
      <dgm:spPr/>
      <dgm:t>
        <a:bodyPr/>
        <a:lstStyle/>
        <a:p>
          <a:endParaRPr lang="es-CR"/>
        </a:p>
      </dgm:t>
    </dgm:pt>
    <dgm:pt modelId="{323D8447-35E6-421C-843C-423AB625DFA9}" type="sibTrans" cxnId="{555B33B4-2DFE-42DB-A3BE-B8AF7FDC05CB}">
      <dgm:prSet/>
      <dgm:spPr/>
      <dgm:t>
        <a:bodyPr/>
        <a:lstStyle/>
        <a:p>
          <a:endParaRPr lang="es-CR"/>
        </a:p>
      </dgm:t>
    </dgm:pt>
    <dgm:pt modelId="{7F3B1B0F-6939-4E75-9185-103AA4BD7B24}">
      <dgm:prSet phldrT="[Texto]"/>
      <dgm:spPr/>
      <dgm:t>
        <a:bodyPr/>
        <a:lstStyle/>
        <a:p>
          <a:r>
            <a:rPr lang="es-CR" dirty="0" smtClean="0">
              <a:latin typeface="Garamond" panose="02020404030301010803" pitchFamily="18" charset="0"/>
            </a:rPr>
            <a:t>Recolección de datos.</a:t>
          </a:r>
          <a:endParaRPr lang="es-CR" dirty="0">
            <a:latin typeface="Garamond" panose="02020404030301010803" pitchFamily="18" charset="0"/>
          </a:endParaRPr>
        </a:p>
      </dgm:t>
    </dgm:pt>
    <dgm:pt modelId="{64B2B823-B30E-43BB-B53E-8197C0DEDCD7}" type="parTrans" cxnId="{C8A915E5-BA0E-4629-932C-B132407648F2}">
      <dgm:prSet/>
      <dgm:spPr/>
      <dgm:t>
        <a:bodyPr/>
        <a:lstStyle/>
        <a:p>
          <a:endParaRPr lang="es-CR"/>
        </a:p>
      </dgm:t>
    </dgm:pt>
    <dgm:pt modelId="{B15F89A1-F113-4CA6-AE38-ECAD9A634A8A}" type="sibTrans" cxnId="{C8A915E5-BA0E-4629-932C-B132407648F2}">
      <dgm:prSet/>
      <dgm:spPr/>
      <dgm:t>
        <a:bodyPr/>
        <a:lstStyle/>
        <a:p>
          <a:endParaRPr lang="es-CR"/>
        </a:p>
      </dgm:t>
    </dgm:pt>
    <dgm:pt modelId="{0603C8CD-0A4D-4EB1-B70A-2231B1F98A5C}">
      <dgm:prSet/>
      <dgm:spPr/>
      <dgm:t>
        <a:bodyPr/>
        <a:lstStyle/>
        <a:p>
          <a:r>
            <a:rPr lang="es-CR" dirty="0" smtClean="0">
              <a:latin typeface="Garamond" panose="02020404030301010803" pitchFamily="18" charset="0"/>
            </a:rPr>
            <a:t>Política pública para personas trans.</a:t>
          </a:r>
          <a:endParaRPr lang="es-CR" dirty="0">
            <a:latin typeface="Garamond" panose="02020404030301010803" pitchFamily="18" charset="0"/>
          </a:endParaRPr>
        </a:p>
      </dgm:t>
    </dgm:pt>
    <dgm:pt modelId="{EC16EB91-D231-4005-8C61-D9CFFADB3E4B}" type="parTrans" cxnId="{B2C6576A-64DA-43D4-A841-E4D9D8CFBA8C}">
      <dgm:prSet/>
      <dgm:spPr/>
      <dgm:t>
        <a:bodyPr/>
        <a:lstStyle/>
        <a:p>
          <a:endParaRPr lang="es-CR"/>
        </a:p>
      </dgm:t>
    </dgm:pt>
    <dgm:pt modelId="{6E83DC03-64C2-4BFD-AE03-6419310BAF2D}" type="sibTrans" cxnId="{B2C6576A-64DA-43D4-A841-E4D9D8CFBA8C}">
      <dgm:prSet/>
      <dgm:spPr/>
      <dgm:t>
        <a:bodyPr/>
        <a:lstStyle/>
        <a:p>
          <a:endParaRPr lang="es-CR"/>
        </a:p>
      </dgm:t>
    </dgm:pt>
    <dgm:pt modelId="{05688B9C-D69E-4910-98CA-E3B69C402D6F}">
      <dgm:prSet/>
      <dgm:spPr/>
      <dgm:t>
        <a:bodyPr/>
        <a:lstStyle/>
        <a:p>
          <a:r>
            <a:rPr lang="es-CR" dirty="0" smtClean="0">
              <a:latin typeface="Garamond" panose="02020404030301010803" pitchFamily="18" charset="0"/>
            </a:rPr>
            <a:t>Fortalecimiento de las comisiones LGBTI.</a:t>
          </a:r>
          <a:endParaRPr lang="es-CR" dirty="0">
            <a:latin typeface="Garamond" panose="02020404030301010803" pitchFamily="18" charset="0"/>
          </a:endParaRPr>
        </a:p>
      </dgm:t>
    </dgm:pt>
    <dgm:pt modelId="{018DDBFB-A33F-4C6F-B6BC-A28E1C0152E8}" type="parTrans" cxnId="{0F16C6C1-7EB6-474A-A16A-6EA33A8C33EC}">
      <dgm:prSet/>
      <dgm:spPr/>
      <dgm:t>
        <a:bodyPr/>
        <a:lstStyle/>
        <a:p>
          <a:endParaRPr lang="es-CR"/>
        </a:p>
      </dgm:t>
    </dgm:pt>
    <dgm:pt modelId="{56E85D07-CA3C-4E0B-B104-9560441370E9}" type="sibTrans" cxnId="{0F16C6C1-7EB6-474A-A16A-6EA33A8C33EC}">
      <dgm:prSet/>
      <dgm:spPr/>
      <dgm:t>
        <a:bodyPr/>
        <a:lstStyle/>
        <a:p>
          <a:endParaRPr lang="es-CR"/>
        </a:p>
      </dgm:t>
    </dgm:pt>
    <dgm:pt modelId="{B0EC8D7F-D894-4262-B430-D62E673C75DE}" type="pres">
      <dgm:prSet presAssocID="{A24F5064-1BDE-42FC-B725-C1013A07CB12}" presName="Name0" presStyleCnt="0">
        <dgm:presLayoutVars>
          <dgm:chMax val="7"/>
          <dgm:chPref val="7"/>
          <dgm:dir/>
        </dgm:presLayoutVars>
      </dgm:prSet>
      <dgm:spPr/>
    </dgm:pt>
    <dgm:pt modelId="{E0D3D539-0E7C-44F8-BA1E-ECDF7B2B0523}" type="pres">
      <dgm:prSet presAssocID="{A24F5064-1BDE-42FC-B725-C1013A07CB12}" presName="Name1" presStyleCnt="0"/>
      <dgm:spPr/>
    </dgm:pt>
    <dgm:pt modelId="{ADE4526A-0674-417B-846A-504AC3CA2337}" type="pres">
      <dgm:prSet presAssocID="{A24F5064-1BDE-42FC-B725-C1013A07CB12}" presName="cycle" presStyleCnt="0"/>
      <dgm:spPr/>
    </dgm:pt>
    <dgm:pt modelId="{705F65D8-40E0-45EC-80A4-62EE058289A9}" type="pres">
      <dgm:prSet presAssocID="{A24F5064-1BDE-42FC-B725-C1013A07CB12}" presName="srcNode" presStyleLbl="node1" presStyleIdx="0" presStyleCnt="5"/>
      <dgm:spPr/>
    </dgm:pt>
    <dgm:pt modelId="{470B68FA-8419-4A78-B4B2-CA867232BA31}" type="pres">
      <dgm:prSet presAssocID="{A24F5064-1BDE-42FC-B725-C1013A07CB12}" presName="conn" presStyleLbl="parChTrans1D2" presStyleIdx="0" presStyleCnt="1"/>
      <dgm:spPr/>
    </dgm:pt>
    <dgm:pt modelId="{706B3053-B65A-4026-B867-E9A8CC9D70F3}" type="pres">
      <dgm:prSet presAssocID="{A24F5064-1BDE-42FC-B725-C1013A07CB12}" presName="extraNode" presStyleLbl="node1" presStyleIdx="0" presStyleCnt="5"/>
      <dgm:spPr/>
    </dgm:pt>
    <dgm:pt modelId="{F78712B2-AECE-4F92-A4C8-7FBB792E75A7}" type="pres">
      <dgm:prSet presAssocID="{A24F5064-1BDE-42FC-B725-C1013A07CB12}" presName="dstNode" presStyleLbl="node1" presStyleIdx="0" presStyleCnt="5"/>
      <dgm:spPr/>
    </dgm:pt>
    <dgm:pt modelId="{2BFB718C-AC77-44EB-8354-5925E5782D93}" type="pres">
      <dgm:prSet presAssocID="{8128FDA7-5981-489E-9797-F58D21600E7B}" presName="text_1" presStyleLbl="node1" presStyleIdx="0" presStyleCnt="5">
        <dgm:presLayoutVars>
          <dgm:bulletEnabled val="1"/>
        </dgm:presLayoutVars>
      </dgm:prSet>
      <dgm:spPr/>
    </dgm:pt>
    <dgm:pt modelId="{50162CE5-CB87-4548-9388-4BFD67DD4857}" type="pres">
      <dgm:prSet presAssocID="{8128FDA7-5981-489E-9797-F58D21600E7B}" presName="accent_1" presStyleCnt="0"/>
      <dgm:spPr/>
    </dgm:pt>
    <dgm:pt modelId="{64B9F827-7270-4C93-9CBE-9D96B0049F18}" type="pres">
      <dgm:prSet presAssocID="{8128FDA7-5981-489E-9797-F58D21600E7B}" presName="accentRepeatNode" presStyleLbl="solidFgAcc1" presStyleIdx="0" presStyleCnt="5"/>
      <dgm:spPr/>
    </dgm:pt>
    <dgm:pt modelId="{75562FAC-12B8-4DDB-ABB9-8A601E9FC072}" type="pres">
      <dgm:prSet presAssocID="{4BD3709A-BE08-48AE-B759-3D5CC84D6314}" presName="text_2" presStyleLbl="node1" presStyleIdx="1" presStyleCnt="5">
        <dgm:presLayoutVars>
          <dgm:bulletEnabled val="1"/>
        </dgm:presLayoutVars>
      </dgm:prSet>
      <dgm:spPr/>
    </dgm:pt>
    <dgm:pt modelId="{24905371-7976-4C2E-8FA4-E706E86E6997}" type="pres">
      <dgm:prSet presAssocID="{4BD3709A-BE08-48AE-B759-3D5CC84D6314}" presName="accent_2" presStyleCnt="0"/>
      <dgm:spPr/>
    </dgm:pt>
    <dgm:pt modelId="{F29BC13F-339E-46D5-BD12-A905455B47A4}" type="pres">
      <dgm:prSet presAssocID="{4BD3709A-BE08-48AE-B759-3D5CC84D6314}" presName="accentRepeatNode" presStyleLbl="solidFgAcc1" presStyleIdx="1" presStyleCnt="5"/>
      <dgm:spPr/>
    </dgm:pt>
    <dgm:pt modelId="{2EE58101-6D1B-46E8-BFB8-42D2F696BB9C}" type="pres">
      <dgm:prSet presAssocID="{7F3B1B0F-6939-4E75-9185-103AA4BD7B24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5752D94A-F186-474F-BC5F-B3D8F57BFAD2}" type="pres">
      <dgm:prSet presAssocID="{7F3B1B0F-6939-4E75-9185-103AA4BD7B24}" presName="accent_3" presStyleCnt="0"/>
      <dgm:spPr/>
    </dgm:pt>
    <dgm:pt modelId="{1632F4D9-8B0B-40D2-BA02-5B5F5D694DE0}" type="pres">
      <dgm:prSet presAssocID="{7F3B1B0F-6939-4E75-9185-103AA4BD7B24}" presName="accentRepeatNode" presStyleLbl="solidFgAcc1" presStyleIdx="2" presStyleCnt="5"/>
      <dgm:spPr/>
    </dgm:pt>
    <dgm:pt modelId="{2626FA91-1601-4DF9-B811-F398360C4830}" type="pres">
      <dgm:prSet presAssocID="{0603C8CD-0A4D-4EB1-B70A-2231B1F98A5C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BBF86FC7-F52F-4C94-9E57-E5D85D3CF5FD}" type="pres">
      <dgm:prSet presAssocID="{0603C8CD-0A4D-4EB1-B70A-2231B1F98A5C}" presName="accent_4" presStyleCnt="0"/>
      <dgm:spPr/>
    </dgm:pt>
    <dgm:pt modelId="{1D7D263C-F916-446A-8819-55E48446AF62}" type="pres">
      <dgm:prSet presAssocID="{0603C8CD-0A4D-4EB1-B70A-2231B1F98A5C}" presName="accentRepeatNode" presStyleLbl="solidFgAcc1" presStyleIdx="3" presStyleCnt="5"/>
      <dgm:spPr/>
    </dgm:pt>
    <dgm:pt modelId="{08714F7A-469A-4397-AD79-D4D12B73B9A3}" type="pres">
      <dgm:prSet presAssocID="{05688B9C-D69E-4910-98CA-E3B69C402D6F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9AFA6A9-D68D-4E1E-9064-CBBA82428F47}" type="pres">
      <dgm:prSet presAssocID="{05688B9C-D69E-4910-98CA-E3B69C402D6F}" presName="accent_5" presStyleCnt="0"/>
      <dgm:spPr/>
    </dgm:pt>
    <dgm:pt modelId="{D1275AE0-7F5A-45DE-9775-A035069F77AF}" type="pres">
      <dgm:prSet presAssocID="{05688B9C-D69E-4910-98CA-E3B69C402D6F}" presName="accentRepeatNode" presStyleLbl="solidFgAcc1" presStyleIdx="4" presStyleCnt="5"/>
      <dgm:spPr/>
    </dgm:pt>
  </dgm:ptLst>
  <dgm:cxnLst>
    <dgm:cxn modelId="{C8A915E5-BA0E-4629-932C-B132407648F2}" srcId="{A24F5064-1BDE-42FC-B725-C1013A07CB12}" destId="{7F3B1B0F-6939-4E75-9185-103AA4BD7B24}" srcOrd="2" destOrd="0" parTransId="{64B2B823-B30E-43BB-B53E-8197C0DEDCD7}" sibTransId="{B15F89A1-F113-4CA6-AE38-ECAD9A634A8A}"/>
    <dgm:cxn modelId="{D9912132-1C6D-4AE5-9D3A-78EB08D810AF}" srcId="{A24F5064-1BDE-42FC-B725-C1013A07CB12}" destId="{8128FDA7-5981-489E-9797-F58D21600E7B}" srcOrd="0" destOrd="0" parTransId="{6AAD2F97-851B-4C72-ACC4-5205471D1B36}" sibTransId="{707855DF-0E5C-437B-9EB7-F645A851FFF7}"/>
    <dgm:cxn modelId="{C1938D3F-C282-406D-AF1B-7C9BAFB99FE6}" type="presOf" srcId="{0603C8CD-0A4D-4EB1-B70A-2231B1F98A5C}" destId="{2626FA91-1601-4DF9-B811-F398360C4830}" srcOrd="0" destOrd="0" presId="urn:microsoft.com/office/officeart/2008/layout/VerticalCurvedList"/>
    <dgm:cxn modelId="{0F16C6C1-7EB6-474A-A16A-6EA33A8C33EC}" srcId="{A24F5064-1BDE-42FC-B725-C1013A07CB12}" destId="{05688B9C-D69E-4910-98CA-E3B69C402D6F}" srcOrd="4" destOrd="0" parTransId="{018DDBFB-A33F-4C6F-B6BC-A28E1C0152E8}" sibTransId="{56E85D07-CA3C-4E0B-B104-9560441370E9}"/>
    <dgm:cxn modelId="{1B448BEA-A344-44FA-B723-3A774227E3F0}" type="presOf" srcId="{05688B9C-D69E-4910-98CA-E3B69C402D6F}" destId="{08714F7A-469A-4397-AD79-D4D12B73B9A3}" srcOrd="0" destOrd="0" presId="urn:microsoft.com/office/officeart/2008/layout/VerticalCurvedList"/>
    <dgm:cxn modelId="{B2C6576A-64DA-43D4-A841-E4D9D8CFBA8C}" srcId="{A24F5064-1BDE-42FC-B725-C1013A07CB12}" destId="{0603C8CD-0A4D-4EB1-B70A-2231B1F98A5C}" srcOrd="3" destOrd="0" parTransId="{EC16EB91-D231-4005-8C61-D9CFFADB3E4B}" sibTransId="{6E83DC03-64C2-4BFD-AE03-6419310BAF2D}"/>
    <dgm:cxn modelId="{555B33B4-2DFE-42DB-A3BE-B8AF7FDC05CB}" srcId="{A24F5064-1BDE-42FC-B725-C1013A07CB12}" destId="{4BD3709A-BE08-48AE-B759-3D5CC84D6314}" srcOrd="1" destOrd="0" parTransId="{F767970C-C96C-4300-AAC3-4E7A62D6E5A5}" sibTransId="{323D8447-35E6-421C-843C-423AB625DFA9}"/>
    <dgm:cxn modelId="{85303242-85C1-4B41-B610-1790B00906AF}" type="presOf" srcId="{7F3B1B0F-6939-4E75-9185-103AA4BD7B24}" destId="{2EE58101-6D1B-46E8-BFB8-42D2F696BB9C}" srcOrd="0" destOrd="0" presId="urn:microsoft.com/office/officeart/2008/layout/VerticalCurvedList"/>
    <dgm:cxn modelId="{38877A4D-5F47-49A5-A1C3-B16C1E6E9770}" type="presOf" srcId="{4BD3709A-BE08-48AE-B759-3D5CC84D6314}" destId="{75562FAC-12B8-4DDB-ABB9-8A601E9FC072}" srcOrd="0" destOrd="0" presId="urn:microsoft.com/office/officeart/2008/layout/VerticalCurvedList"/>
    <dgm:cxn modelId="{E2FC8DAA-9D3C-436A-837C-E6C5946BBE64}" type="presOf" srcId="{8128FDA7-5981-489E-9797-F58D21600E7B}" destId="{2BFB718C-AC77-44EB-8354-5925E5782D93}" srcOrd="0" destOrd="0" presId="urn:microsoft.com/office/officeart/2008/layout/VerticalCurvedList"/>
    <dgm:cxn modelId="{94555717-1BF3-441A-96F5-CEAE56FFE5E7}" type="presOf" srcId="{A24F5064-1BDE-42FC-B725-C1013A07CB12}" destId="{B0EC8D7F-D894-4262-B430-D62E673C75DE}" srcOrd="0" destOrd="0" presId="urn:microsoft.com/office/officeart/2008/layout/VerticalCurvedList"/>
    <dgm:cxn modelId="{C9A7ED8E-138A-4687-A3DE-504AE47D9038}" type="presOf" srcId="{707855DF-0E5C-437B-9EB7-F645A851FFF7}" destId="{470B68FA-8419-4A78-B4B2-CA867232BA31}" srcOrd="0" destOrd="0" presId="urn:microsoft.com/office/officeart/2008/layout/VerticalCurvedList"/>
    <dgm:cxn modelId="{66B8B56C-300E-4DE0-8EDC-791B9C449419}" type="presParOf" srcId="{B0EC8D7F-D894-4262-B430-D62E673C75DE}" destId="{E0D3D539-0E7C-44F8-BA1E-ECDF7B2B0523}" srcOrd="0" destOrd="0" presId="urn:microsoft.com/office/officeart/2008/layout/VerticalCurvedList"/>
    <dgm:cxn modelId="{9CC7F63F-3155-4264-91D4-2D5FDF08E176}" type="presParOf" srcId="{E0D3D539-0E7C-44F8-BA1E-ECDF7B2B0523}" destId="{ADE4526A-0674-417B-846A-504AC3CA2337}" srcOrd="0" destOrd="0" presId="urn:microsoft.com/office/officeart/2008/layout/VerticalCurvedList"/>
    <dgm:cxn modelId="{E19B6B2E-07E5-48FD-84BB-7F049CF154BC}" type="presParOf" srcId="{ADE4526A-0674-417B-846A-504AC3CA2337}" destId="{705F65D8-40E0-45EC-80A4-62EE058289A9}" srcOrd="0" destOrd="0" presId="urn:microsoft.com/office/officeart/2008/layout/VerticalCurvedList"/>
    <dgm:cxn modelId="{C7078DEA-AF67-4F54-B4EB-A50D2746517F}" type="presParOf" srcId="{ADE4526A-0674-417B-846A-504AC3CA2337}" destId="{470B68FA-8419-4A78-B4B2-CA867232BA31}" srcOrd="1" destOrd="0" presId="urn:microsoft.com/office/officeart/2008/layout/VerticalCurvedList"/>
    <dgm:cxn modelId="{1BD7A475-4A13-4206-9D13-7079D249F751}" type="presParOf" srcId="{ADE4526A-0674-417B-846A-504AC3CA2337}" destId="{706B3053-B65A-4026-B867-E9A8CC9D70F3}" srcOrd="2" destOrd="0" presId="urn:microsoft.com/office/officeart/2008/layout/VerticalCurvedList"/>
    <dgm:cxn modelId="{B42A8D31-89E6-4462-A3D4-FEA7BE05F3D1}" type="presParOf" srcId="{ADE4526A-0674-417B-846A-504AC3CA2337}" destId="{F78712B2-AECE-4F92-A4C8-7FBB792E75A7}" srcOrd="3" destOrd="0" presId="urn:microsoft.com/office/officeart/2008/layout/VerticalCurvedList"/>
    <dgm:cxn modelId="{8588D955-FAF0-4F68-84C8-601E8B7858B6}" type="presParOf" srcId="{E0D3D539-0E7C-44F8-BA1E-ECDF7B2B0523}" destId="{2BFB718C-AC77-44EB-8354-5925E5782D93}" srcOrd="1" destOrd="0" presId="urn:microsoft.com/office/officeart/2008/layout/VerticalCurvedList"/>
    <dgm:cxn modelId="{0EBFF9DC-4FC0-4C26-BFE4-72B331121725}" type="presParOf" srcId="{E0D3D539-0E7C-44F8-BA1E-ECDF7B2B0523}" destId="{50162CE5-CB87-4548-9388-4BFD67DD4857}" srcOrd="2" destOrd="0" presId="urn:microsoft.com/office/officeart/2008/layout/VerticalCurvedList"/>
    <dgm:cxn modelId="{B738D23B-56BB-40F7-B710-0D8D675A0FB1}" type="presParOf" srcId="{50162CE5-CB87-4548-9388-4BFD67DD4857}" destId="{64B9F827-7270-4C93-9CBE-9D96B0049F18}" srcOrd="0" destOrd="0" presId="urn:microsoft.com/office/officeart/2008/layout/VerticalCurvedList"/>
    <dgm:cxn modelId="{BBE307BB-264F-4929-B9E0-610621420AF3}" type="presParOf" srcId="{E0D3D539-0E7C-44F8-BA1E-ECDF7B2B0523}" destId="{75562FAC-12B8-4DDB-ABB9-8A601E9FC072}" srcOrd="3" destOrd="0" presId="urn:microsoft.com/office/officeart/2008/layout/VerticalCurvedList"/>
    <dgm:cxn modelId="{2C87BA98-ED4B-4312-9D84-5ECFE85D0298}" type="presParOf" srcId="{E0D3D539-0E7C-44F8-BA1E-ECDF7B2B0523}" destId="{24905371-7976-4C2E-8FA4-E706E86E6997}" srcOrd="4" destOrd="0" presId="urn:microsoft.com/office/officeart/2008/layout/VerticalCurvedList"/>
    <dgm:cxn modelId="{3694A7EB-6601-4F15-92E3-E8C5C3855C6C}" type="presParOf" srcId="{24905371-7976-4C2E-8FA4-E706E86E6997}" destId="{F29BC13F-339E-46D5-BD12-A905455B47A4}" srcOrd="0" destOrd="0" presId="urn:microsoft.com/office/officeart/2008/layout/VerticalCurvedList"/>
    <dgm:cxn modelId="{B9EF66F8-1BCF-468B-BED3-181446EA459A}" type="presParOf" srcId="{E0D3D539-0E7C-44F8-BA1E-ECDF7B2B0523}" destId="{2EE58101-6D1B-46E8-BFB8-42D2F696BB9C}" srcOrd="5" destOrd="0" presId="urn:microsoft.com/office/officeart/2008/layout/VerticalCurvedList"/>
    <dgm:cxn modelId="{7B067C35-6FB0-4F2D-98DA-647B1315DC91}" type="presParOf" srcId="{E0D3D539-0E7C-44F8-BA1E-ECDF7B2B0523}" destId="{5752D94A-F186-474F-BC5F-B3D8F57BFAD2}" srcOrd="6" destOrd="0" presId="urn:microsoft.com/office/officeart/2008/layout/VerticalCurvedList"/>
    <dgm:cxn modelId="{D51BC9AC-3A55-493C-904B-43FA977CFB8F}" type="presParOf" srcId="{5752D94A-F186-474F-BC5F-B3D8F57BFAD2}" destId="{1632F4D9-8B0B-40D2-BA02-5B5F5D694DE0}" srcOrd="0" destOrd="0" presId="urn:microsoft.com/office/officeart/2008/layout/VerticalCurvedList"/>
    <dgm:cxn modelId="{4E299A1E-E8F2-47E7-8A68-67E7A14E61DE}" type="presParOf" srcId="{E0D3D539-0E7C-44F8-BA1E-ECDF7B2B0523}" destId="{2626FA91-1601-4DF9-B811-F398360C4830}" srcOrd="7" destOrd="0" presId="urn:microsoft.com/office/officeart/2008/layout/VerticalCurvedList"/>
    <dgm:cxn modelId="{19740DE2-79B4-4CC2-BC62-C7B779BB76AD}" type="presParOf" srcId="{E0D3D539-0E7C-44F8-BA1E-ECDF7B2B0523}" destId="{BBF86FC7-F52F-4C94-9E57-E5D85D3CF5FD}" srcOrd="8" destOrd="0" presId="urn:microsoft.com/office/officeart/2008/layout/VerticalCurvedList"/>
    <dgm:cxn modelId="{EB8EC253-10B6-4B14-90AF-B02F49758F89}" type="presParOf" srcId="{BBF86FC7-F52F-4C94-9E57-E5D85D3CF5FD}" destId="{1D7D263C-F916-446A-8819-55E48446AF62}" srcOrd="0" destOrd="0" presId="urn:microsoft.com/office/officeart/2008/layout/VerticalCurvedList"/>
    <dgm:cxn modelId="{42AF573D-29E5-44CE-866D-99295ED3EA2F}" type="presParOf" srcId="{E0D3D539-0E7C-44F8-BA1E-ECDF7B2B0523}" destId="{08714F7A-469A-4397-AD79-D4D12B73B9A3}" srcOrd="9" destOrd="0" presId="urn:microsoft.com/office/officeart/2008/layout/VerticalCurvedList"/>
    <dgm:cxn modelId="{8CC17C77-6A0B-443D-988D-2791A62FB1BD}" type="presParOf" srcId="{E0D3D539-0E7C-44F8-BA1E-ECDF7B2B0523}" destId="{99AFA6A9-D68D-4E1E-9064-CBBA82428F47}" srcOrd="10" destOrd="0" presId="urn:microsoft.com/office/officeart/2008/layout/VerticalCurvedList"/>
    <dgm:cxn modelId="{55AE7F52-CA3A-414F-81D6-A376916B4595}" type="presParOf" srcId="{99AFA6A9-D68D-4E1E-9064-CBBA82428F47}" destId="{D1275AE0-7F5A-45DE-9775-A035069F77A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BC1242-0593-4A71-A3F5-DBE1A766E524}">
      <dsp:nvSpPr>
        <dsp:cNvPr id="0" name=""/>
        <dsp:cNvSpPr/>
      </dsp:nvSpPr>
      <dsp:spPr>
        <a:xfrm rot="5400000">
          <a:off x="1373829" y="2865635"/>
          <a:ext cx="4131716" cy="687508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D5CA145-277D-4424-A33B-1EADD251993B}">
      <dsp:nvSpPr>
        <dsp:cNvPr id="0" name=""/>
        <dsp:cNvSpPr/>
      </dsp:nvSpPr>
      <dsp:spPr>
        <a:xfrm>
          <a:off x="684142" y="4919804"/>
          <a:ext cx="6206863" cy="5440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t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6000" kern="1200" dirty="0" smtClean="0">
              <a:latin typeface="Garamond" panose="02020404030301010803" pitchFamily="18" charset="0"/>
            </a:rPr>
            <a:t>Situación:</a:t>
          </a:r>
        </a:p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400" kern="1200" dirty="0" smtClean="0">
              <a:latin typeface="Garamond" panose="02020404030301010803" pitchFamily="18" charset="0"/>
            </a:rPr>
            <a:t>1. Población trans.</a:t>
          </a:r>
        </a:p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400" kern="1200" dirty="0" smtClean="0">
              <a:latin typeface="Garamond" panose="02020404030301010803" pitchFamily="18" charset="0"/>
            </a:rPr>
            <a:t>2. Situación de calle.</a:t>
          </a:r>
        </a:p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400" kern="1200" dirty="0" smtClean="0">
              <a:latin typeface="Garamond" panose="02020404030301010803" pitchFamily="18" charset="0"/>
            </a:rPr>
            <a:t>3. Suicidio.</a:t>
          </a:r>
        </a:p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400" kern="1200" dirty="0" smtClean="0">
              <a:latin typeface="Garamond" panose="02020404030301010803" pitchFamily="18" charset="0"/>
            </a:rPr>
            <a:t>4. Discriminación social.</a:t>
          </a:r>
        </a:p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400" kern="1200" dirty="0" smtClean="0">
              <a:latin typeface="Garamond" panose="02020404030301010803" pitchFamily="18" charset="0"/>
            </a:rPr>
            <a:t>5. Acceso a derechos y servicios básicos.</a:t>
          </a:r>
        </a:p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4400" kern="1200" dirty="0" smtClean="0">
            <a:latin typeface="Garamond" panose="02020404030301010803" pitchFamily="18" charset="0"/>
          </a:endParaRPr>
        </a:p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6000" kern="1200" dirty="0">
            <a:latin typeface="Garamond" panose="02020404030301010803" pitchFamily="18" charset="0"/>
          </a:endParaRPr>
        </a:p>
      </dsp:txBody>
      <dsp:txXfrm>
        <a:off x="684142" y="4919804"/>
        <a:ext cx="6206863" cy="5440679"/>
      </dsp:txXfrm>
    </dsp:sp>
    <dsp:sp modelId="{DC3226E0-16DF-4142-938A-C5999D777D6C}">
      <dsp:nvSpPr>
        <dsp:cNvPr id="0" name=""/>
        <dsp:cNvSpPr/>
      </dsp:nvSpPr>
      <dsp:spPr>
        <a:xfrm>
          <a:off x="5719900" y="2359484"/>
          <a:ext cx="1171106" cy="1171106"/>
        </a:xfrm>
        <a:prstGeom prst="triangle">
          <a:avLst>
            <a:gd name="adj" fmla="val 100000"/>
          </a:avLst>
        </a:prstGeom>
        <a:solidFill>
          <a:schemeClr val="accent1">
            <a:shade val="50000"/>
            <a:hueOff val="304453"/>
            <a:satOff val="0"/>
            <a:lumOff val="19321"/>
            <a:alphaOff val="0"/>
          </a:schemeClr>
        </a:solidFill>
        <a:ln w="25400" cap="flat" cmpd="sng" algn="ctr">
          <a:solidFill>
            <a:schemeClr val="accent1">
              <a:shade val="50000"/>
              <a:hueOff val="304453"/>
              <a:satOff val="0"/>
              <a:lumOff val="193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A071A72-7BA3-4195-B3A6-D8A240C2BF8F}">
      <dsp:nvSpPr>
        <dsp:cNvPr id="0" name=""/>
        <dsp:cNvSpPr/>
      </dsp:nvSpPr>
      <dsp:spPr>
        <a:xfrm rot="5400000">
          <a:off x="8972242" y="985400"/>
          <a:ext cx="4131716" cy="687508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608907"/>
            <a:satOff val="0"/>
            <a:lumOff val="38642"/>
            <a:alphaOff val="0"/>
          </a:schemeClr>
        </a:solidFill>
        <a:ln w="25400" cap="flat" cmpd="sng" algn="ctr">
          <a:solidFill>
            <a:schemeClr val="accent1">
              <a:shade val="50000"/>
              <a:hueOff val="608907"/>
              <a:satOff val="0"/>
              <a:lumOff val="386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3E84C98-95AC-49B9-BE08-D5EAC7E7493E}">
      <dsp:nvSpPr>
        <dsp:cNvPr id="0" name=""/>
        <dsp:cNvSpPr/>
      </dsp:nvSpPr>
      <dsp:spPr>
        <a:xfrm>
          <a:off x="8282556" y="3039569"/>
          <a:ext cx="6206863" cy="5440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t" anchorCtr="0">
          <a:noAutofit/>
        </a:bodyPr>
        <a:lstStyle/>
        <a:p>
          <a:pPr lvl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5800" kern="1200" dirty="0" smtClean="0">
              <a:latin typeface="Garamond" panose="02020404030301010803" pitchFamily="18" charset="0"/>
            </a:rPr>
            <a:t>Avances 2018-2019:</a:t>
          </a:r>
        </a:p>
        <a:p>
          <a:pPr lvl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400" kern="1200" dirty="0" smtClean="0">
              <a:latin typeface="Garamond" panose="02020404030301010803" pitchFamily="18" charset="0"/>
            </a:rPr>
            <a:t>1. Identidad género.</a:t>
          </a:r>
        </a:p>
        <a:p>
          <a:pPr lvl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400" kern="1200" dirty="0" smtClean="0">
              <a:latin typeface="Garamond" panose="02020404030301010803" pitchFamily="18" charset="0"/>
            </a:rPr>
            <a:t>2. Bonos vivienda.</a:t>
          </a:r>
        </a:p>
        <a:p>
          <a:pPr lvl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400" kern="1200" dirty="0" smtClean="0">
              <a:latin typeface="Garamond" panose="02020404030301010803" pitchFamily="18" charset="0"/>
            </a:rPr>
            <a:t>3. Derechos migratorios.</a:t>
          </a:r>
        </a:p>
        <a:p>
          <a:pPr lvl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400" kern="1200" dirty="0" smtClean="0">
              <a:latin typeface="Garamond" panose="02020404030301010803" pitchFamily="18" charset="0"/>
            </a:rPr>
            <a:t>4. Bullying.</a:t>
          </a:r>
        </a:p>
        <a:p>
          <a:pPr lvl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400" kern="1200" dirty="0" smtClean="0">
              <a:latin typeface="Garamond" panose="02020404030301010803" pitchFamily="18" charset="0"/>
            </a:rPr>
            <a:t>5. Hormonización.</a:t>
          </a:r>
        </a:p>
        <a:p>
          <a:pPr lvl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400" kern="1200" dirty="0" smtClean="0">
              <a:latin typeface="Garamond" panose="02020404030301010803" pitchFamily="18" charset="0"/>
            </a:rPr>
            <a:t>6. Unión de hecho y matrimonio.</a:t>
          </a:r>
        </a:p>
        <a:p>
          <a:pPr lvl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4800" kern="1200" dirty="0" smtClean="0">
            <a:latin typeface="Garamond" panose="02020404030301010803" pitchFamily="18" charset="0"/>
          </a:endParaRPr>
        </a:p>
        <a:p>
          <a:pPr lvl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4800" kern="1200" dirty="0">
            <a:latin typeface="Garamond" panose="02020404030301010803" pitchFamily="18" charset="0"/>
          </a:endParaRPr>
        </a:p>
      </dsp:txBody>
      <dsp:txXfrm>
        <a:off x="8282556" y="3039569"/>
        <a:ext cx="6206863" cy="5440679"/>
      </dsp:txXfrm>
    </dsp:sp>
    <dsp:sp modelId="{C33969E2-1733-4A6B-8D44-1A3388B670EC}">
      <dsp:nvSpPr>
        <dsp:cNvPr id="0" name=""/>
        <dsp:cNvSpPr/>
      </dsp:nvSpPr>
      <dsp:spPr>
        <a:xfrm>
          <a:off x="13318313" y="479249"/>
          <a:ext cx="1171106" cy="1171106"/>
        </a:xfrm>
        <a:prstGeom prst="triangle">
          <a:avLst>
            <a:gd name="adj" fmla="val 100000"/>
          </a:avLst>
        </a:prstGeom>
        <a:solidFill>
          <a:schemeClr val="accent1">
            <a:shade val="50000"/>
            <a:hueOff val="608907"/>
            <a:satOff val="0"/>
            <a:lumOff val="38642"/>
            <a:alphaOff val="0"/>
          </a:schemeClr>
        </a:solidFill>
        <a:ln w="25400" cap="flat" cmpd="sng" algn="ctr">
          <a:solidFill>
            <a:schemeClr val="accent1">
              <a:shade val="50000"/>
              <a:hueOff val="608907"/>
              <a:satOff val="0"/>
              <a:lumOff val="386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CFEBFE3-558A-440D-877C-A7A95165DEC1}">
      <dsp:nvSpPr>
        <dsp:cNvPr id="0" name=""/>
        <dsp:cNvSpPr/>
      </dsp:nvSpPr>
      <dsp:spPr>
        <a:xfrm rot="5400000">
          <a:off x="16570655" y="-894834"/>
          <a:ext cx="4131716" cy="687508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304453"/>
            <a:satOff val="0"/>
            <a:lumOff val="19321"/>
            <a:alphaOff val="0"/>
          </a:schemeClr>
        </a:solidFill>
        <a:ln w="25400" cap="flat" cmpd="sng" algn="ctr">
          <a:solidFill>
            <a:schemeClr val="accent1">
              <a:shade val="50000"/>
              <a:hueOff val="304453"/>
              <a:satOff val="0"/>
              <a:lumOff val="193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D28F83-D13C-4FE4-9EC1-5E72EF107DD3}">
      <dsp:nvSpPr>
        <dsp:cNvPr id="0" name=""/>
        <dsp:cNvSpPr/>
      </dsp:nvSpPr>
      <dsp:spPr>
        <a:xfrm>
          <a:off x="15880969" y="1159334"/>
          <a:ext cx="6206863" cy="5440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t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6000" kern="1200" dirty="0" smtClean="0">
              <a:latin typeface="Garamond" panose="02020404030301010803" pitchFamily="18" charset="0"/>
            </a:rPr>
            <a:t>Retos:</a:t>
          </a:r>
        </a:p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400" kern="1200" dirty="0" smtClean="0">
              <a:latin typeface="Garamond" panose="02020404030301010803" pitchFamily="18" charset="0"/>
            </a:rPr>
            <a:t>1. Recolección de datos.</a:t>
          </a:r>
        </a:p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400" kern="1200" dirty="0" smtClean="0">
              <a:latin typeface="Garamond" panose="02020404030301010803" pitchFamily="18" charset="0"/>
            </a:rPr>
            <a:t>2. Sensibilización (social).</a:t>
          </a:r>
        </a:p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400" kern="1200" dirty="0" smtClean="0">
              <a:latin typeface="Garamond" panose="02020404030301010803" pitchFamily="18" charset="0"/>
            </a:rPr>
            <a:t>3. Capacitación y sensibilización (institucional).</a:t>
          </a:r>
        </a:p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400" kern="1200" dirty="0" smtClean="0">
              <a:latin typeface="Garamond" panose="02020404030301010803" pitchFamily="18" charset="0"/>
            </a:rPr>
            <a:t>4. Crímenes o delitos en razón de orientación sexual e identidad/expresión género.</a:t>
          </a:r>
        </a:p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400" kern="1200" dirty="0" smtClean="0">
              <a:latin typeface="Garamond" panose="02020404030301010803" pitchFamily="18" charset="0"/>
            </a:rPr>
            <a:t>5. Adopción</a:t>
          </a:r>
        </a:p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4400" kern="1200" dirty="0">
            <a:latin typeface="Garamond" panose="02020404030301010803" pitchFamily="18" charset="0"/>
          </a:endParaRPr>
        </a:p>
      </dsp:txBody>
      <dsp:txXfrm>
        <a:off x="15880969" y="1159334"/>
        <a:ext cx="6206863" cy="54406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2684F2-20B7-4AC1-95E5-620F55CC21DB}">
      <dsp:nvSpPr>
        <dsp:cNvPr id="0" name=""/>
        <dsp:cNvSpPr/>
      </dsp:nvSpPr>
      <dsp:spPr>
        <a:xfrm>
          <a:off x="0" y="3465046"/>
          <a:ext cx="20715706" cy="115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8AEE2F-8809-4CDE-9DB3-FA585FF8B6BF}">
      <dsp:nvSpPr>
        <dsp:cNvPr id="0" name=""/>
        <dsp:cNvSpPr/>
      </dsp:nvSpPr>
      <dsp:spPr>
        <a:xfrm>
          <a:off x="1035785" y="2786086"/>
          <a:ext cx="14500994" cy="1357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8103" tIns="0" rIns="548103" bIns="0" numCol="1" spcCol="1270" anchor="ctr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5400" kern="1200" dirty="0" smtClean="0">
              <a:latin typeface="Garamond" panose="02020404030301010803" pitchFamily="18" charset="0"/>
            </a:rPr>
            <a:t>Recolección de datos.</a:t>
          </a:r>
          <a:endParaRPr lang="es-CR" sz="5400" kern="1200" dirty="0">
            <a:latin typeface="Garamond" panose="02020404030301010803" pitchFamily="18" charset="0"/>
          </a:endParaRPr>
        </a:p>
      </dsp:txBody>
      <dsp:txXfrm>
        <a:off x="1102073" y="2852374"/>
        <a:ext cx="14368418" cy="1225344"/>
      </dsp:txXfrm>
    </dsp:sp>
    <dsp:sp modelId="{F6CB73BC-946D-4D93-9969-86BD43B99AA8}">
      <dsp:nvSpPr>
        <dsp:cNvPr id="0" name=""/>
        <dsp:cNvSpPr/>
      </dsp:nvSpPr>
      <dsp:spPr>
        <a:xfrm>
          <a:off x="0" y="5551606"/>
          <a:ext cx="20715706" cy="115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375E65-BA25-4222-A431-83AC404FEA65}">
      <dsp:nvSpPr>
        <dsp:cNvPr id="0" name=""/>
        <dsp:cNvSpPr/>
      </dsp:nvSpPr>
      <dsp:spPr>
        <a:xfrm>
          <a:off x="1035785" y="4872646"/>
          <a:ext cx="14500994" cy="1357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8103" tIns="0" rIns="548103" bIns="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800" kern="1200" dirty="0" smtClean="0">
              <a:latin typeface="Garamond" panose="02020404030301010803" pitchFamily="18" charset="0"/>
            </a:rPr>
            <a:t>Política nacional LGBTI.</a:t>
          </a:r>
          <a:endParaRPr lang="es-CR" sz="4800" kern="1200" dirty="0">
            <a:latin typeface="Garamond" panose="02020404030301010803" pitchFamily="18" charset="0"/>
          </a:endParaRPr>
        </a:p>
      </dsp:txBody>
      <dsp:txXfrm>
        <a:off x="1102073" y="4938934"/>
        <a:ext cx="14368418" cy="1225344"/>
      </dsp:txXfrm>
    </dsp:sp>
    <dsp:sp modelId="{B5691017-7C56-4E5B-9FF4-C5590E7753F3}">
      <dsp:nvSpPr>
        <dsp:cNvPr id="0" name=""/>
        <dsp:cNvSpPr/>
      </dsp:nvSpPr>
      <dsp:spPr>
        <a:xfrm>
          <a:off x="0" y="7638166"/>
          <a:ext cx="20715706" cy="115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A4FC29-1CD5-4DAF-9A19-8E238DD376E6}">
      <dsp:nvSpPr>
        <dsp:cNvPr id="0" name=""/>
        <dsp:cNvSpPr/>
      </dsp:nvSpPr>
      <dsp:spPr>
        <a:xfrm>
          <a:off x="1035785" y="6959206"/>
          <a:ext cx="14500994" cy="1357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8103" tIns="0" rIns="548103" bIns="0" numCol="1" spcCol="1270" anchor="ctr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5400" kern="1200" dirty="0" smtClean="0">
              <a:latin typeface="Garamond" panose="02020404030301010803" pitchFamily="18" charset="0"/>
            </a:rPr>
            <a:t>Proceso de capacitación a la totalidad planilla</a:t>
          </a:r>
          <a:r>
            <a:rPr lang="es-CR" sz="4500" kern="1200" dirty="0" smtClean="0">
              <a:latin typeface="Garamond" panose="02020404030301010803" pitchFamily="18" charset="0"/>
            </a:rPr>
            <a:t>.</a:t>
          </a:r>
          <a:endParaRPr lang="es-CR" sz="4500" kern="1200" dirty="0">
            <a:latin typeface="Garamond" panose="02020404030301010803" pitchFamily="18" charset="0"/>
          </a:endParaRPr>
        </a:p>
      </dsp:txBody>
      <dsp:txXfrm>
        <a:off x="1102073" y="7025494"/>
        <a:ext cx="14368418" cy="1225344"/>
      </dsp:txXfrm>
    </dsp:sp>
    <dsp:sp modelId="{958B1505-404D-4656-9D30-9948B9B1C619}">
      <dsp:nvSpPr>
        <dsp:cNvPr id="0" name=""/>
        <dsp:cNvSpPr/>
      </dsp:nvSpPr>
      <dsp:spPr>
        <a:xfrm>
          <a:off x="0" y="9724726"/>
          <a:ext cx="20715706" cy="115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31FE0A-4648-42ED-97C8-A0F65336A78E}">
      <dsp:nvSpPr>
        <dsp:cNvPr id="0" name=""/>
        <dsp:cNvSpPr/>
      </dsp:nvSpPr>
      <dsp:spPr>
        <a:xfrm>
          <a:off x="1035785" y="9045766"/>
          <a:ext cx="14500994" cy="1357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8103" tIns="0" rIns="548103" bIns="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800" kern="1200" dirty="0" smtClean="0">
              <a:latin typeface="Garamond" panose="02020404030301010803" pitchFamily="18" charset="0"/>
            </a:rPr>
            <a:t>Institucionalización de servicios (CCSS, MEP, MSP, MJP, PANI y Salud).</a:t>
          </a:r>
          <a:endParaRPr lang="es-CR" sz="4800" kern="1200" dirty="0">
            <a:latin typeface="Garamond" panose="02020404030301010803" pitchFamily="18" charset="0"/>
          </a:endParaRPr>
        </a:p>
      </dsp:txBody>
      <dsp:txXfrm>
        <a:off x="1102073" y="9112054"/>
        <a:ext cx="14368418" cy="1225344"/>
      </dsp:txXfrm>
    </dsp:sp>
    <dsp:sp modelId="{98B748C9-6538-4F2F-AC9F-CAA0C2D0D31B}">
      <dsp:nvSpPr>
        <dsp:cNvPr id="0" name=""/>
        <dsp:cNvSpPr/>
      </dsp:nvSpPr>
      <dsp:spPr>
        <a:xfrm>
          <a:off x="0" y="11811286"/>
          <a:ext cx="20715706" cy="115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AA721E-E96E-442E-AF69-1F467FCD4F64}">
      <dsp:nvSpPr>
        <dsp:cNvPr id="0" name=""/>
        <dsp:cNvSpPr/>
      </dsp:nvSpPr>
      <dsp:spPr>
        <a:xfrm>
          <a:off x="1035785" y="11132326"/>
          <a:ext cx="14500994" cy="1357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8103" tIns="0" rIns="548103" bIns="0" numCol="1" spcCol="1270" anchor="ctr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600" kern="1200" dirty="0" smtClean="0">
              <a:latin typeface="Garamond" panose="02020404030301010803" pitchFamily="18" charset="0"/>
            </a:rPr>
            <a:t>Políticas: Población trans, Política para mujeres lesbianas </a:t>
          </a:r>
          <a:r>
            <a:rPr lang="es-CR" sz="4600" kern="1200" smtClean="0">
              <a:latin typeface="Garamond" panose="02020404030301010803" pitchFamily="18" charset="0"/>
            </a:rPr>
            <a:t>y Bisexuales </a:t>
          </a:r>
          <a:r>
            <a:rPr lang="es-CR" sz="4600" kern="1200" dirty="0" smtClean="0">
              <a:latin typeface="Garamond" panose="02020404030301010803" pitchFamily="18" charset="0"/>
            </a:rPr>
            <a:t>y Norma atención salud para personas </a:t>
          </a:r>
          <a:r>
            <a:rPr lang="es-CR" sz="4600" kern="1200" dirty="0" err="1" smtClean="0">
              <a:latin typeface="Garamond" panose="02020404030301010803" pitchFamily="18" charset="0"/>
            </a:rPr>
            <a:t>intersex</a:t>
          </a:r>
          <a:r>
            <a:rPr lang="es-CR" sz="4600" kern="1200" dirty="0" smtClean="0">
              <a:latin typeface="Garamond" panose="02020404030301010803" pitchFamily="18" charset="0"/>
            </a:rPr>
            <a:t>.</a:t>
          </a:r>
          <a:endParaRPr lang="es-CR" sz="4600" kern="1200" dirty="0">
            <a:latin typeface="Garamond" panose="02020404030301010803" pitchFamily="18" charset="0"/>
          </a:endParaRPr>
        </a:p>
      </dsp:txBody>
      <dsp:txXfrm>
        <a:off x="1102073" y="11198614"/>
        <a:ext cx="14368418" cy="1225344"/>
      </dsp:txXfrm>
    </dsp:sp>
    <dsp:sp modelId="{B402A481-CFC1-4457-A666-4ACB9975848C}">
      <dsp:nvSpPr>
        <dsp:cNvPr id="0" name=""/>
        <dsp:cNvSpPr/>
      </dsp:nvSpPr>
      <dsp:spPr>
        <a:xfrm>
          <a:off x="0" y="13897845"/>
          <a:ext cx="20715706" cy="115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6FD26-CB4E-43B8-85DE-EEE2CA34E6CA}">
      <dsp:nvSpPr>
        <dsp:cNvPr id="0" name=""/>
        <dsp:cNvSpPr/>
      </dsp:nvSpPr>
      <dsp:spPr>
        <a:xfrm>
          <a:off x="1035785" y="13218885"/>
          <a:ext cx="14500994" cy="1357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8103" tIns="0" rIns="548103" bIns="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800" kern="1200" dirty="0" smtClean="0">
              <a:latin typeface="Garamond" panose="02020404030301010803" pitchFamily="18" charset="0"/>
            </a:rPr>
            <a:t>Espacios seguros para jóvenes LGBTI. </a:t>
          </a:r>
          <a:endParaRPr lang="es-CR" sz="4800" kern="1200" dirty="0">
            <a:latin typeface="Garamond" panose="02020404030301010803" pitchFamily="18" charset="0"/>
          </a:endParaRPr>
        </a:p>
      </dsp:txBody>
      <dsp:txXfrm>
        <a:off x="1102073" y="13285173"/>
        <a:ext cx="14368418" cy="12253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0B68FA-8419-4A78-B4B2-CA867232BA31}">
      <dsp:nvSpPr>
        <dsp:cNvPr id="0" name=""/>
        <dsp:cNvSpPr/>
      </dsp:nvSpPr>
      <dsp:spPr>
        <a:xfrm>
          <a:off x="-12356377" y="-1884443"/>
          <a:ext cx="14693561" cy="14693561"/>
        </a:xfrm>
        <a:prstGeom prst="blockArc">
          <a:avLst>
            <a:gd name="adj1" fmla="val 18900000"/>
            <a:gd name="adj2" fmla="val 2700000"/>
            <a:gd name="adj3" fmla="val 147"/>
          </a:avLst>
        </a:pr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FB718C-AC77-44EB-8354-5925E5782D93}">
      <dsp:nvSpPr>
        <dsp:cNvPr id="0" name=""/>
        <dsp:cNvSpPr/>
      </dsp:nvSpPr>
      <dsp:spPr>
        <a:xfrm>
          <a:off x="1018506" y="682573"/>
          <a:ext cx="17267707" cy="1366021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4279" tIns="165100" rIns="165100" bIns="16510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6500" kern="1200" dirty="0" smtClean="0">
              <a:latin typeface="Garamond" panose="02020404030301010803" pitchFamily="18" charset="0"/>
            </a:rPr>
            <a:t>Índice de Inclusión Institucional.</a:t>
          </a:r>
          <a:endParaRPr lang="es-CR" sz="6500" kern="1200" dirty="0">
            <a:latin typeface="Garamond" panose="02020404030301010803" pitchFamily="18" charset="0"/>
          </a:endParaRPr>
        </a:p>
      </dsp:txBody>
      <dsp:txXfrm>
        <a:off x="1018506" y="682573"/>
        <a:ext cx="17267707" cy="1366021"/>
      </dsp:txXfrm>
    </dsp:sp>
    <dsp:sp modelId="{64B9F827-7270-4C93-9CBE-9D96B0049F18}">
      <dsp:nvSpPr>
        <dsp:cNvPr id="0" name=""/>
        <dsp:cNvSpPr/>
      </dsp:nvSpPr>
      <dsp:spPr>
        <a:xfrm>
          <a:off x="164742" y="511820"/>
          <a:ext cx="1707526" cy="17075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562FAC-12B8-4DDB-ABB9-8A601E9FC072}">
      <dsp:nvSpPr>
        <dsp:cNvPr id="0" name=""/>
        <dsp:cNvSpPr/>
      </dsp:nvSpPr>
      <dsp:spPr>
        <a:xfrm>
          <a:off x="1997356" y="2730950"/>
          <a:ext cx="16288856" cy="1366021"/>
        </a:xfrm>
        <a:prstGeom prst="rect">
          <a:avLst/>
        </a:prstGeom>
        <a:solidFill>
          <a:schemeClr val="accent1">
            <a:shade val="50000"/>
            <a:hueOff val="304453"/>
            <a:satOff val="0"/>
            <a:lumOff val="1932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4279" tIns="165100" rIns="165100" bIns="16510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6500" kern="1200" dirty="0" smtClean="0">
              <a:latin typeface="Garamond" panose="02020404030301010803" pitchFamily="18" charset="0"/>
            </a:rPr>
            <a:t>Capacitación y sensibilización.</a:t>
          </a:r>
          <a:endParaRPr lang="es-CR" sz="6500" kern="1200" dirty="0">
            <a:latin typeface="Garamond" panose="02020404030301010803" pitchFamily="18" charset="0"/>
          </a:endParaRPr>
        </a:p>
      </dsp:txBody>
      <dsp:txXfrm>
        <a:off x="1997356" y="2730950"/>
        <a:ext cx="16288856" cy="1366021"/>
      </dsp:txXfrm>
    </dsp:sp>
    <dsp:sp modelId="{F29BC13F-339E-46D5-BD12-A905455B47A4}">
      <dsp:nvSpPr>
        <dsp:cNvPr id="0" name=""/>
        <dsp:cNvSpPr/>
      </dsp:nvSpPr>
      <dsp:spPr>
        <a:xfrm>
          <a:off x="1143593" y="2560197"/>
          <a:ext cx="1707526" cy="17075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04453"/>
              <a:satOff val="0"/>
              <a:lumOff val="193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E58101-6D1B-46E8-BFB8-42D2F696BB9C}">
      <dsp:nvSpPr>
        <dsp:cNvPr id="0" name=""/>
        <dsp:cNvSpPr/>
      </dsp:nvSpPr>
      <dsp:spPr>
        <a:xfrm>
          <a:off x="2297785" y="4779326"/>
          <a:ext cx="15988427" cy="1366021"/>
        </a:xfrm>
        <a:prstGeom prst="rect">
          <a:avLst/>
        </a:prstGeom>
        <a:solidFill>
          <a:schemeClr val="accent1">
            <a:shade val="50000"/>
            <a:hueOff val="608907"/>
            <a:satOff val="0"/>
            <a:lumOff val="386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4279" tIns="165100" rIns="165100" bIns="16510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6500" kern="1200" dirty="0" smtClean="0">
              <a:latin typeface="Garamond" panose="02020404030301010803" pitchFamily="18" charset="0"/>
            </a:rPr>
            <a:t>Recolección de datos.</a:t>
          </a:r>
          <a:endParaRPr lang="es-CR" sz="6500" kern="1200" dirty="0">
            <a:latin typeface="Garamond" panose="02020404030301010803" pitchFamily="18" charset="0"/>
          </a:endParaRPr>
        </a:p>
      </dsp:txBody>
      <dsp:txXfrm>
        <a:off x="2297785" y="4779326"/>
        <a:ext cx="15988427" cy="1366021"/>
      </dsp:txXfrm>
    </dsp:sp>
    <dsp:sp modelId="{1632F4D9-8B0B-40D2-BA02-5B5F5D694DE0}">
      <dsp:nvSpPr>
        <dsp:cNvPr id="0" name=""/>
        <dsp:cNvSpPr/>
      </dsp:nvSpPr>
      <dsp:spPr>
        <a:xfrm>
          <a:off x="1444022" y="4608573"/>
          <a:ext cx="1707526" cy="17075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608907"/>
              <a:satOff val="0"/>
              <a:lumOff val="386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26FA91-1601-4DF9-B811-F398360C4830}">
      <dsp:nvSpPr>
        <dsp:cNvPr id="0" name=""/>
        <dsp:cNvSpPr/>
      </dsp:nvSpPr>
      <dsp:spPr>
        <a:xfrm>
          <a:off x="1997356" y="6827702"/>
          <a:ext cx="16288856" cy="1366021"/>
        </a:xfrm>
        <a:prstGeom prst="rect">
          <a:avLst/>
        </a:prstGeom>
        <a:solidFill>
          <a:schemeClr val="accent1">
            <a:shade val="50000"/>
            <a:hueOff val="608907"/>
            <a:satOff val="0"/>
            <a:lumOff val="386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4279" tIns="165100" rIns="165100" bIns="16510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6500" kern="1200" dirty="0" smtClean="0">
              <a:latin typeface="Garamond" panose="02020404030301010803" pitchFamily="18" charset="0"/>
            </a:rPr>
            <a:t>Política pública para personas trans.</a:t>
          </a:r>
          <a:endParaRPr lang="es-CR" sz="6500" kern="1200" dirty="0">
            <a:latin typeface="Garamond" panose="02020404030301010803" pitchFamily="18" charset="0"/>
          </a:endParaRPr>
        </a:p>
      </dsp:txBody>
      <dsp:txXfrm>
        <a:off x="1997356" y="6827702"/>
        <a:ext cx="16288856" cy="1366021"/>
      </dsp:txXfrm>
    </dsp:sp>
    <dsp:sp modelId="{1D7D263C-F916-446A-8819-55E48446AF62}">
      <dsp:nvSpPr>
        <dsp:cNvPr id="0" name=""/>
        <dsp:cNvSpPr/>
      </dsp:nvSpPr>
      <dsp:spPr>
        <a:xfrm>
          <a:off x="1143593" y="6656950"/>
          <a:ext cx="1707526" cy="17075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608907"/>
              <a:satOff val="0"/>
              <a:lumOff val="386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714F7A-469A-4397-AD79-D4D12B73B9A3}">
      <dsp:nvSpPr>
        <dsp:cNvPr id="0" name=""/>
        <dsp:cNvSpPr/>
      </dsp:nvSpPr>
      <dsp:spPr>
        <a:xfrm>
          <a:off x="1018506" y="8876079"/>
          <a:ext cx="17267707" cy="1366021"/>
        </a:xfrm>
        <a:prstGeom prst="rect">
          <a:avLst/>
        </a:prstGeom>
        <a:solidFill>
          <a:schemeClr val="accent1">
            <a:shade val="50000"/>
            <a:hueOff val="304453"/>
            <a:satOff val="0"/>
            <a:lumOff val="1932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4279" tIns="165100" rIns="165100" bIns="16510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6500" kern="1200" dirty="0" smtClean="0">
              <a:latin typeface="Garamond" panose="02020404030301010803" pitchFamily="18" charset="0"/>
            </a:rPr>
            <a:t>Fortalecimiento de las comisiones LGBTI.</a:t>
          </a:r>
          <a:endParaRPr lang="es-CR" sz="6500" kern="1200" dirty="0">
            <a:latin typeface="Garamond" panose="02020404030301010803" pitchFamily="18" charset="0"/>
          </a:endParaRPr>
        </a:p>
      </dsp:txBody>
      <dsp:txXfrm>
        <a:off x="1018506" y="8876079"/>
        <a:ext cx="17267707" cy="1366021"/>
      </dsp:txXfrm>
    </dsp:sp>
    <dsp:sp modelId="{D1275AE0-7F5A-45DE-9775-A035069F77AF}">
      <dsp:nvSpPr>
        <dsp:cNvPr id="0" name=""/>
        <dsp:cNvSpPr/>
      </dsp:nvSpPr>
      <dsp:spPr>
        <a:xfrm>
          <a:off x="164742" y="8705326"/>
          <a:ext cx="1707526" cy="17075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04453"/>
              <a:satOff val="0"/>
              <a:lumOff val="193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1479675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 Juan Pérez"/>
          <p:cNvSpPr txBox="1">
            <a:spLocks noGrp="1"/>
          </p:cNvSpPr>
          <p:nvPr>
            <p:ph type="body" sz="quarter" idx="13"/>
          </p:nvPr>
        </p:nvSpPr>
        <p:spPr>
          <a:xfrm>
            <a:off x="4833937" y="8947546"/>
            <a:ext cx="14716126" cy="6477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 Juan Pérez</a:t>
            </a:r>
          </a:p>
        </p:txBody>
      </p:sp>
      <p:sp>
        <p:nvSpPr>
          <p:cNvPr id="94" name="“Escribe una cita aquí”"/>
          <p:cNvSpPr txBox="1">
            <a:spLocks noGrp="1"/>
          </p:cNvSpPr>
          <p:nvPr>
            <p:ph type="body" sz="quarter" idx="14"/>
          </p:nvPr>
        </p:nvSpPr>
        <p:spPr>
          <a:xfrm>
            <a:off x="4833937" y="5997575"/>
            <a:ext cx="14716126" cy="8636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“Escribe una cita aquí” </a:t>
            </a:r>
          </a:p>
        </p:txBody>
      </p:sp>
      <p:sp>
        <p:nvSpPr>
          <p:cNvPr id="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n"/>
          <p:cNvSpPr>
            <a:spLocks noGrp="1"/>
          </p:cNvSpPr>
          <p:nvPr>
            <p:ph type="pic" idx="13"/>
          </p:nvPr>
        </p:nvSpPr>
        <p:spPr>
          <a:xfrm>
            <a:off x="3047999" y="0"/>
            <a:ext cx="18288001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n"/>
          <p:cNvSpPr>
            <a:spLocks noGrp="1"/>
          </p:cNvSpPr>
          <p:nvPr>
            <p:ph type="pic" sz="half" idx="13"/>
          </p:nvPr>
        </p:nvSpPr>
        <p:spPr>
          <a:xfrm>
            <a:off x="5334000" y="946546"/>
            <a:ext cx="13716001" cy="830461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o del título"/>
          <p:cNvSpPr txBox="1">
            <a:spLocks noGrp="1"/>
          </p:cNvSpPr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2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4833937" y="11465718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el título"/>
          <p:cNvSpPr txBox="1">
            <a:spLocks noGrp="1"/>
          </p:cNvSpPr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n"/>
          <p:cNvSpPr>
            <a:spLocks noGrp="1"/>
          </p:cNvSpPr>
          <p:nvPr>
            <p:ph type="pic" sz="half" idx="13"/>
          </p:nvPr>
        </p:nvSpPr>
        <p:spPr>
          <a:xfrm>
            <a:off x="12495609" y="892968"/>
            <a:ext cx="7500938" cy="1155501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o del título"/>
          <p:cNvSpPr txBox="1">
            <a:spLocks noGrp="1"/>
          </p:cNvSpPr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Texto del título</a:t>
            </a:r>
          </a:p>
        </p:txBody>
      </p:sp>
      <p:sp>
        <p:nvSpPr>
          <p:cNvPr id="4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4387453" y="6643687"/>
            <a:ext cx="7500938" cy="578643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n"/>
          <p:cNvSpPr>
            <a:spLocks noGrp="1"/>
          </p:cNvSpPr>
          <p:nvPr>
            <p:ph type="pic" sz="quarter" idx="13"/>
          </p:nvPr>
        </p:nvSpPr>
        <p:spPr>
          <a:xfrm>
            <a:off x="12495609" y="3643312"/>
            <a:ext cx="7500938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67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defRPr sz="3800"/>
            </a:lvl1pPr>
            <a:lvl2pPr marL="808264" indent="-465364">
              <a:spcBef>
                <a:spcPts val="4500"/>
              </a:spcBef>
              <a:defRPr sz="3800"/>
            </a:lvl2pPr>
            <a:lvl3pPr marL="1151164" indent="-465364">
              <a:spcBef>
                <a:spcPts val="4500"/>
              </a:spcBef>
              <a:defRPr sz="3800"/>
            </a:lvl3pPr>
            <a:lvl4pPr marL="1494064" indent="-465364">
              <a:spcBef>
                <a:spcPts val="4500"/>
              </a:spcBef>
              <a:defRPr sz="3800"/>
            </a:lvl4pPr>
            <a:lvl5pPr marL="1836964" indent="-465364">
              <a:spcBef>
                <a:spcPts val="4500"/>
              </a:spcBef>
              <a:defRPr sz="3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307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ivel de texto 1…"/>
          <p:cNvSpPr txBox="1">
            <a:spLocks noGrp="1"/>
          </p:cNvSpPr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n"/>
          <p:cNvSpPr>
            <a:spLocks noGrp="1"/>
          </p:cNvSpPr>
          <p:nvPr>
            <p:ph type="pic" sz="quarter" idx="13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n"/>
          <p:cNvSpPr>
            <a:spLocks noGrp="1"/>
          </p:cNvSpPr>
          <p:nvPr>
            <p:ph type="pic" sz="quarter" idx="14"/>
          </p:nvPr>
        </p:nvSpPr>
        <p:spPr>
          <a:xfrm>
            <a:off x="12495609" y="1250156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n"/>
          <p:cNvSpPr>
            <a:spLocks noGrp="1"/>
          </p:cNvSpPr>
          <p:nvPr>
            <p:ph type="pic" sz="half" idx="15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2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11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055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500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944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389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833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278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722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167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pantalla_Mesa de trabajo 1.png" descr="pantalla_Mesa de trabajo 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1" cy="13716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pantalla2_Mesa de trabajo 1.png" descr="pantalla2_Mesa de trabajo 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CuadroTexto 1"/>
          <p:cNvSpPr txBox="1"/>
          <p:nvPr/>
        </p:nvSpPr>
        <p:spPr>
          <a:xfrm>
            <a:off x="1485231" y="854984"/>
            <a:ext cx="18697074" cy="96237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CR" sz="7200" dirty="0" smtClean="0">
                <a:latin typeface="Garamond" panose="02020404030301010803" pitchFamily="18" charset="0"/>
              </a:rPr>
              <a:t>Estado actual</a:t>
            </a:r>
            <a:endParaRPr kumimoji="0" lang="es-CR" sz="7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Garamond" panose="02020404030301010803" pitchFamily="18" charset="0"/>
              <a:sym typeface="Helvetica Neue"/>
            </a:endParaRPr>
          </a:p>
          <a:p>
            <a:pPr marR="0" algn="just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s-CR" dirty="0"/>
          </a:p>
          <a:p>
            <a:pPr marL="457200" marR="0" indent="-457200" algn="just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528156294"/>
              </p:ext>
            </p:extLst>
          </p:nvPr>
        </p:nvGraphicFramePr>
        <p:xfrm>
          <a:off x="1347537" y="1439333"/>
          <a:ext cx="22089979" cy="10837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dissolve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pantalla2_Mesa de trabajo 1.png" descr="pantalla2_Mesa de trabajo 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uadroTexto 2"/>
          <p:cNvSpPr txBox="1"/>
          <p:nvPr/>
        </p:nvSpPr>
        <p:spPr>
          <a:xfrm>
            <a:off x="2285999" y="518100"/>
            <a:ext cx="18697074" cy="96237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CR" sz="7200" dirty="0" smtClean="0">
                <a:latin typeface="Garamond" panose="02020404030301010803" pitchFamily="18" charset="0"/>
              </a:rPr>
              <a:t>Plan de Gobierno y PNDIP</a:t>
            </a:r>
            <a:endParaRPr kumimoji="0" lang="es-CR" sz="7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Garamond" panose="02020404030301010803" pitchFamily="18" charset="0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457200" marR="0" indent="-457200" algn="just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224291418"/>
              </p:ext>
            </p:extLst>
          </p:nvPr>
        </p:nvGraphicFramePr>
        <p:xfrm>
          <a:off x="1834147" y="-1311743"/>
          <a:ext cx="20715706" cy="17843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70123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dissolve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pantalla2_Mesa de trabajo 1.png" descr="pantalla2_Mesa de trabajo 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uadroTexto 2"/>
          <p:cNvSpPr txBox="1"/>
          <p:nvPr/>
        </p:nvSpPr>
        <p:spPr>
          <a:xfrm>
            <a:off x="2843463" y="288757"/>
            <a:ext cx="18697074" cy="96237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CR" sz="7200" dirty="0" smtClean="0">
                <a:latin typeface="Garamond" panose="02020404030301010803" pitchFamily="18" charset="0"/>
              </a:rPr>
              <a:t>¿Qué estamos trabajando el 2019?</a:t>
            </a:r>
            <a:endParaRPr kumimoji="0" lang="es-CR" sz="7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Garamond" panose="02020404030301010803" pitchFamily="18" charset="0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457200" marR="0" indent="-457200" algn="just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CR" dirty="0"/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R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694338688"/>
              </p:ext>
            </p:extLst>
          </p:nvPr>
        </p:nvGraphicFramePr>
        <p:xfrm>
          <a:off x="2069432" y="1876927"/>
          <a:ext cx="18449757" cy="10924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5686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dissolve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pantalla_Mesa de trabajo 1.png" descr="pantalla_Mesa de trabajo 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dissolve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200</Words>
  <Application>Microsoft Office PowerPoint</Application>
  <PresentationFormat>Personalizado</PresentationFormat>
  <Paragraphs>78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Garamond</vt:lpstr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Eduardo Salazar Muñoz</dc:creator>
  <cp:lastModifiedBy>Luis Eduardo Salazar Muñoz</cp:lastModifiedBy>
  <cp:revision>7</cp:revision>
  <dcterms:modified xsi:type="dcterms:W3CDTF">2019-03-26T19:00:43Z</dcterms:modified>
</cp:coreProperties>
</file>