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Rockwell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Rockwell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Rockwell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Rockwell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Rockwell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Rockwell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Rockwell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Rockwell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Rockwel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CBCA"/>
          </a:solidFill>
        </a:fill>
      </a:tcStyle>
    </a:wholeTbl>
    <a:band2H>
      <a:tcTxStyle b="def" i="def"/>
      <a:tcStyle>
        <a:tcBdr/>
        <a:fill>
          <a:solidFill>
            <a:srgbClr val="FEE7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3E8CD"/>
          </a:solidFill>
        </a:fill>
      </a:tcStyle>
    </a:wholeTbl>
    <a:band2H>
      <a:tcTxStyle b="def" i="def"/>
      <a:tcStyle>
        <a:tcBdr/>
        <a:fill>
          <a:solidFill>
            <a:srgbClr val="F2F4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D1EF"/>
          </a:solidFill>
        </a:fill>
      </a:tcStyle>
    </a:wholeTbl>
    <a:band2H>
      <a:tcTxStyle b="def" i="def"/>
      <a:tcStyle>
        <a:tcBdr/>
        <a:fill>
          <a:solidFill>
            <a:srgbClr val="F2E9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4" name="Shape 23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Rockwell"/>
      </a:defRPr>
    </a:lvl1pPr>
    <a:lvl2pPr indent="228600" defTabSz="457200" latinLnBrk="0">
      <a:defRPr sz="1200">
        <a:latin typeface="+mn-lt"/>
        <a:ea typeface="+mn-ea"/>
        <a:cs typeface="+mn-cs"/>
        <a:sym typeface="Rockwell"/>
      </a:defRPr>
    </a:lvl2pPr>
    <a:lvl3pPr indent="457200" defTabSz="457200" latinLnBrk="0">
      <a:defRPr sz="1200">
        <a:latin typeface="+mn-lt"/>
        <a:ea typeface="+mn-ea"/>
        <a:cs typeface="+mn-cs"/>
        <a:sym typeface="Rockwell"/>
      </a:defRPr>
    </a:lvl3pPr>
    <a:lvl4pPr indent="685800" defTabSz="457200" latinLnBrk="0">
      <a:defRPr sz="1200">
        <a:latin typeface="+mn-lt"/>
        <a:ea typeface="+mn-ea"/>
        <a:cs typeface="+mn-cs"/>
        <a:sym typeface="Rockwell"/>
      </a:defRPr>
    </a:lvl4pPr>
    <a:lvl5pPr indent="914400" defTabSz="457200" latinLnBrk="0">
      <a:defRPr sz="1200">
        <a:latin typeface="+mn-lt"/>
        <a:ea typeface="+mn-ea"/>
        <a:cs typeface="+mn-cs"/>
        <a:sym typeface="Rockwell"/>
      </a:defRPr>
    </a:lvl5pPr>
    <a:lvl6pPr indent="1143000" defTabSz="457200" latinLnBrk="0">
      <a:defRPr sz="1200">
        <a:latin typeface="+mn-lt"/>
        <a:ea typeface="+mn-ea"/>
        <a:cs typeface="+mn-cs"/>
        <a:sym typeface="Rockwell"/>
      </a:defRPr>
    </a:lvl6pPr>
    <a:lvl7pPr indent="1371600" defTabSz="457200" latinLnBrk="0">
      <a:defRPr sz="1200">
        <a:latin typeface="+mn-lt"/>
        <a:ea typeface="+mn-ea"/>
        <a:cs typeface="+mn-cs"/>
        <a:sym typeface="Rockwell"/>
      </a:defRPr>
    </a:lvl7pPr>
    <a:lvl8pPr indent="1600200" defTabSz="457200" latinLnBrk="0">
      <a:defRPr sz="1200">
        <a:latin typeface="+mn-lt"/>
        <a:ea typeface="+mn-ea"/>
        <a:cs typeface="+mn-cs"/>
        <a:sym typeface="Rockwell"/>
      </a:defRPr>
    </a:lvl8pPr>
    <a:lvl9pPr indent="1828800" defTabSz="457200" latinLnBrk="0">
      <a:defRPr sz="1200">
        <a:latin typeface="+mn-lt"/>
        <a:ea typeface="+mn-ea"/>
        <a:cs typeface="+mn-cs"/>
        <a:sym typeface="Rockwell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88"/>
          <p:cNvGrpSpPr/>
          <p:nvPr/>
        </p:nvGrpSpPr>
        <p:grpSpPr>
          <a:xfrm>
            <a:off x="-1063" y="-6706"/>
            <a:ext cx="12187242" cy="6871130"/>
            <a:chOff x="0" y="0"/>
            <a:chExt cx="12187240" cy="6871128"/>
          </a:xfrm>
        </p:grpSpPr>
        <p:sp>
          <p:nvSpPr>
            <p:cNvPr id="37" name="Freeform 5"/>
            <p:cNvSpPr/>
            <p:nvPr/>
          </p:nvSpPr>
          <p:spPr>
            <a:xfrm>
              <a:off x="213244" y="1390928"/>
              <a:ext cx="8302339" cy="548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83" h="21238" fill="norm" stroke="1" extrusionOk="0">
                  <a:moveTo>
                    <a:pt x="17363" y="21238"/>
                  </a:moveTo>
                  <a:cubicBezTo>
                    <a:pt x="20394" y="16785"/>
                    <a:pt x="16526" y="9117"/>
                    <a:pt x="14554" y="5809"/>
                  </a:cubicBezTo>
                  <a:cubicBezTo>
                    <a:pt x="12742" y="2779"/>
                    <a:pt x="10442" y="433"/>
                    <a:pt x="7909" y="45"/>
                  </a:cubicBezTo>
                  <a:cubicBezTo>
                    <a:pt x="5376" y="-362"/>
                    <a:pt x="2408" y="2003"/>
                    <a:pt x="903" y="5514"/>
                  </a:cubicBezTo>
                  <a:cubicBezTo>
                    <a:pt x="-1206" y="10466"/>
                    <a:pt x="744" y="17469"/>
                    <a:pt x="3023" y="21164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38" name="Freeform 6"/>
            <p:cNvSpPr/>
            <p:nvPr/>
          </p:nvSpPr>
          <p:spPr>
            <a:xfrm>
              <a:off x="1165427" y="2209690"/>
              <a:ext cx="6473716" cy="4656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63" h="20744" fill="norm" stroke="1" extrusionOk="0">
                  <a:moveTo>
                    <a:pt x="12846" y="20723"/>
                  </a:moveTo>
                  <a:cubicBezTo>
                    <a:pt x="15607" y="19767"/>
                    <a:pt x="20153" y="17346"/>
                    <a:pt x="18675" y="11717"/>
                  </a:cubicBezTo>
                  <a:cubicBezTo>
                    <a:pt x="17294" y="6450"/>
                    <a:pt x="13069" y="1502"/>
                    <a:pt x="9458" y="270"/>
                  </a:cubicBezTo>
                  <a:cubicBezTo>
                    <a:pt x="6153" y="-856"/>
                    <a:pt x="2388" y="1629"/>
                    <a:pt x="645" y="6132"/>
                  </a:cubicBezTo>
                  <a:cubicBezTo>
                    <a:pt x="-1447" y="11548"/>
                    <a:pt x="1942" y="18493"/>
                    <a:pt x="5205" y="20744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39" name="Freeform 7"/>
            <p:cNvSpPr/>
            <p:nvPr/>
          </p:nvSpPr>
          <p:spPr>
            <a:xfrm>
              <a:off x="771976" y="1903899"/>
              <a:ext cx="7299204" cy="4967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20" h="21106" fill="norm" stroke="1" extrusionOk="0">
                  <a:moveTo>
                    <a:pt x="15265" y="21106"/>
                  </a:moveTo>
                  <a:cubicBezTo>
                    <a:pt x="16723" y="20255"/>
                    <a:pt x="18451" y="18999"/>
                    <a:pt x="19244" y="16729"/>
                  </a:cubicBezTo>
                  <a:cubicBezTo>
                    <a:pt x="20204" y="13994"/>
                    <a:pt x="19155" y="11157"/>
                    <a:pt x="18016" y="9050"/>
                  </a:cubicBezTo>
                  <a:cubicBezTo>
                    <a:pt x="15700" y="4734"/>
                    <a:pt x="12475" y="762"/>
                    <a:pt x="8815" y="73"/>
                  </a:cubicBezTo>
                  <a:cubicBezTo>
                    <a:pt x="5757" y="-494"/>
                    <a:pt x="2660" y="2302"/>
                    <a:pt x="920" y="6253"/>
                  </a:cubicBezTo>
                  <a:cubicBezTo>
                    <a:pt x="-1396" y="11501"/>
                    <a:pt x="1048" y="17884"/>
                    <a:pt x="3978" y="21106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40" name="Freeform 8"/>
            <p:cNvSpPr/>
            <p:nvPr/>
          </p:nvSpPr>
          <p:spPr>
            <a:xfrm>
              <a:off x="1" y="784246"/>
              <a:ext cx="9467410" cy="6086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88" h="20796" fill="norm" stroke="1" extrusionOk="0">
                  <a:moveTo>
                    <a:pt x="18635" y="20796"/>
                  </a:moveTo>
                  <a:cubicBezTo>
                    <a:pt x="21600" y="16219"/>
                    <a:pt x="18158" y="10240"/>
                    <a:pt x="16008" y="6901"/>
                  </a:cubicBezTo>
                  <a:cubicBezTo>
                    <a:pt x="13989" y="3773"/>
                    <a:pt x="11531" y="1086"/>
                    <a:pt x="8755" y="222"/>
                  </a:cubicBezTo>
                  <a:cubicBezTo>
                    <a:pt x="5422" y="-804"/>
                    <a:pt x="2129" y="1819"/>
                    <a:pt x="0" y="6086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41" name="Freeform 9"/>
            <p:cNvSpPr/>
            <p:nvPr/>
          </p:nvSpPr>
          <p:spPr>
            <a:xfrm>
              <a:off x="4762" y="6185456"/>
              <a:ext cx="504827" cy="68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132" y="8157"/>
                    <a:pt x="14264" y="15256"/>
                    <a:pt x="21600" y="21600"/>
                  </a:cubicBezTo>
                </a:path>
              </a:pathLst>
            </a:custGeom>
            <a:noFill/>
            <a:ln w="4763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42" name="Freeform 10"/>
            <p:cNvSpPr/>
            <p:nvPr/>
          </p:nvSpPr>
          <p:spPr>
            <a:xfrm>
              <a:off x="0" y="237478"/>
              <a:ext cx="10308932" cy="6633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5" h="20695" fill="norm" stroke="1" extrusionOk="0">
                  <a:moveTo>
                    <a:pt x="18967" y="20695"/>
                  </a:moveTo>
                  <a:cubicBezTo>
                    <a:pt x="21600" y="16247"/>
                    <a:pt x="18995" y="11308"/>
                    <a:pt x="16807" y="8035"/>
                  </a:cubicBezTo>
                  <a:cubicBezTo>
                    <a:pt x="14545" y="4674"/>
                    <a:pt x="11885" y="1758"/>
                    <a:pt x="8862" y="538"/>
                  </a:cubicBezTo>
                  <a:cubicBezTo>
                    <a:pt x="5303" y="-905"/>
                    <a:pt x="2707" y="597"/>
                    <a:pt x="0" y="454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43" name="Freeform 11"/>
            <p:cNvSpPr/>
            <p:nvPr/>
          </p:nvSpPr>
          <p:spPr>
            <a:xfrm>
              <a:off x="5427661" y="4789"/>
              <a:ext cx="5338362" cy="6847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21" h="21600" fill="norm" stroke="1" extrusionOk="0">
                  <a:moveTo>
                    <a:pt x="19433" y="21600"/>
                  </a:moveTo>
                  <a:cubicBezTo>
                    <a:pt x="21600" y="16757"/>
                    <a:pt x="16058" y="11582"/>
                    <a:pt x="12594" y="8288"/>
                  </a:cubicBezTo>
                  <a:cubicBezTo>
                    <a:pt x="9041" y="4919"/>
                    <a:pt x="4867" y="1910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44" name="Freeform 12"/>
            <p:cNvSpPr/>
            <p:nvPr/>
          </p:nvSpPr>
          <p:spPr>
            <a:xfrm>
              <a:off x="0" y="4789"/>
              <a:ext cx="1057277" cy="614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789" y="5860"/>
                    <a:pt x="7395" y="13060"/>
                    <a:pt x="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45" name="Freeform 13"/>
            <p:cNvSpPr/>
            <p:nvPr/>
          </p:nvSpPr>
          <p:spPr>
            <a:xfrm>
              <a:off x="5822950" y="4788"/>
              <a:ext cx="5189281" cy="686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8" h="21600" fill="norm" stroke="1" extrusionOk="0">
                  <a:moveTo>
                    <a:pt x="19631" y="21600"/>
                  </a:moveTo>
                  <a:cubicBezTo>
                    <a:pt x="21600" y="16860"/>
                    <a:pt x="16320" y="11955"/>
                    <a:pt x="12842" y="8655"/>
                  </a:cubicBezTo>
                  <a:cubicBezTo>
                    <a:pt x="9199" y="5220"/>
                    <a:pt x="4968" y="2115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46" name="Freeform 14"/>
            <p:cNvSpPr/>
            <p:nvPr/>
          </p:nvSpPr>
          <p:spPr>
            <a:xfrm>
              <a:off x="4761" y="0"/>
              <a:ext cx="595315" cy="352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688" y="6422"/>
                    <a:pt x="7430" y="13719"/>
                    <a:pt x="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47" name="Freeform 15"/>
            <p:cNvSpPr/>
            <p:nvPr/>
          </p:nvSpPr>
          <p:spPr>
            <a:xfrm>
              <a:off x="6013450" y="4788"/>
              <a:ext cx="5124330" cy="686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4" h="21600" fill="norm" stroke="1" extrusionOk="0">
                  <a:moveTo>
                    <a:pt x="19749" y="21600"/>
                  </a:moveTo>
                  <a:cubicBezTo>
                    <a:pt x="21600" y="16845"/>
                    <a:pt x="16364" y="12015"/>
                    <a:pt x="12829" y="8700"/>
                  </a:cubicBezTo>
                  <a:cubicBezTo>
                    <a:pt x="9182" y="5280"/>
                    <a:pt x="4937" y="2175"/>
                    <a:pt x="0" y="0"/>
                  </a:cubicBezTo>
                </a:path>
              </a:pathLst>
            </a:custGeom>
            <a:noFill/>
            <a:ln w="12700" cap="flat">
              <a:solidFill>
                <a:srgbClr val="000000">
                  <a:alpha val="20000"/>
                </a:srgbClr>
              </a:solidFill>
              <a:prstDash val="dashDot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48" name="Freeform 16"/>
            <p:cNvSpPr/>
            <p:nvPr/>
          </p:nvSpPr>
          <p:spPr>
            <a:xfrm>
              <a:off x="0" y="4789"/>
              <a:ext cx="357190" cy="213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720"/>
                    <a:pt x="7200" y="13920"/>
                    <a:pt x="0" y="21600"/>
                  </a:cubicBezTo>
                </a:path>
              </a:pathLst>
            </a:custGeom>
            <a:noFill/>
            <a:ln w="12700" cap="flat">
              <a:solidFill>
                <a:srgbClr val="000000">
                  <a:alpha val="20000"/>
                </a:srgbClr>
              </a:solidFill>
              <a:prstDash val="dashDot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49" name="Freeform 17"/>
            <p:cNvSpPr/>
            <p:nvPr/>
          </p:nvSpPr>
          <p:spPr>
            <a:xfrm>
              <a:off x="6211887" y="-1"/>
              <a:ext cx="5129748" cy="6871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3" h="21600" fill="norm" stroke="1" extrusionOk="0">
                  <a:moveTo>
                    <a:pt x="19608" y="21600"/>
                  </a:moveTo>
                  <a:cubicBezTo>
                    <a:pt x="21600" y="16923"/>
                    <a:pt x="16610" y="12246"/>
                    <a:pt x="13128" y="8979"/>
                  </a:cubicBezTo>
                  <a:cubicBezTo>
                    <a:pt x="9366" y="5471"/>
                    <a:pt x="5028" y="227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50" name="Freeform 18"/>
            <p:cNvSpPr/>
            <p:nvPr/>
          </p:nvSpPr>
          <p:spPr>
            <a:xfrm>
              <a:off x="6464300" y="4788"/>
              <a:ext cx="5053399" cy="686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3" h="21600" fill="norm" stroke="1" extrusionOk="0">
                  <a:moveTo>
                    <a:pt x="19757" y="21600"/>
                  </a:moveTo>
                  <a:cubicBezTo>
                    <a:pt x="21600" y="16965"/>
                    <a:pt x="16775" y="12420"/>
                    <a:pt x="13260" y="9165"/>
                  </a:cubicBezTo>
                  <a:cubicBezTo>
                    <a:pt x="9461" y="5625"/>
                    <a:pt x="5091" y="2385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51" name="Freeform 19"/>
            <p:cNvSpPr/>
            <p:nvPr/>
          </p:nvSpPr>
          <p:spPr>
            <a:xfrm>
              <a:off x="6878638" y="4788"/>
              <a:ext cx="4842407" cy="6861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5" h="21600" fill="norm" stroke="1" extrusionOk="0">
                  <a:moveTo>
                    <a:pt x="20640" y="21600"/>
                  </a:moveTo>
                  <a:cubicBezTo>
                    <a:pt x="21600" y="16977"/>
                    <a:pt x="16843" y="12624"/>
                    <a:pt x="13229" y="9261"/>
                  </a:cubicBezTo>
                  <a:cubicBezTo>
                    <a:pt x="9432" y="5749"/>
                    <a:pt x="5063" y="2522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52" name="Freeform 20"/>
            <p:cNvSpPr/>
            <p:nvPr/>
          </p:nvSpPr>
          <p:spPr>
            <a:xfrm>
              <a:off x="8769351" y="4789"/>
              <a:ext cx="3417889" cy="274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5042" y="13523"/>
                    <a:pt x="7822" y="6123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53" name="Freeform 21"/>
            <p:cNvSpPr/>
            <p:nvPr/>
          </p:nvSpPr>
          <p:spPr>
            <a:xfrm>
              <a:off x="9236076" y="9577"/>
              <a:ext cx="2951165" cy="2555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075" y="12654"/>
                    <a:pt x="6828" y="556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54" name="Freeform 22"/>
            <p:cNvSpPr/>
            <p:nvPr/>
          </p:nvSpPr>
          <p:spPr>
            <a:xfrm>
              <a:off x="10021888" y="4789"/>
              <a:ext cx="2165352" cy="1358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63" y="6442"/>
                    <a:pt x="14622" y="13642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55" name="Freeform 23"/>
            <p:cNvSpPr/>
            <p:nvPr/>
          </p:nvSpPr>
          <p:spPr>
            <a:xfrm>
              <a:off x="11291888" y="4789"/>
              <a:ext cx="895352" cy="534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38" y="6943"/>
                    <a:pt x="14477" y="14079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60" name="Group 8"/>
          <p:cNvGrpSpPr/>
          <p:nvPr/>
        </p:nvGrpSpPr>
        <p:grpSpPr>
          <a:xfrm>
            <a:off x="1669293" y="1186481"/>
            <a:ext cx="8848348" cy="4477936"/>
            <a:chOff x="0" y="0"/>
            <a:chExt cx="8848346" cy="4477935"/>
          </a:xfrm>
        </p:grpSpPr>
        <p:sp>
          <p:nvSpPr>
            <p:cNvPr id="57" name="Rectangle 38"/>
            <p:cNvSpPr/>
            <p:nvPr/>
          </p:nvSpPr>
          <p:spPr>
            <a:xfrm>
              <a:off x="4748" y="-1"/>
              <a:ext cx="8843599" cy="716186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58" name="Isosceles Triangle 39"/>
            <p:cNvSpPr/>
            <p:nvPr/>
          </p:nvSpPr>
          <p:spPr>
            <a:xfrm rot="10800000">
              <a:off x="4223090" y="4126870"/>
              <a:ext cx="407236" cy="351065"/>
            </a:xfrm>
            <a:prstGeom prst="triangl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59" name="Rectangle 40"/>
            <p:cNvSpPr/>
            <p:nvPr/>
          </p:nvSpPr>
          <p:spPr>
            <a:xfrm>
              <a:off x="0" y="804672"/>
              <a:ext cx="8845669" cy="3322199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61" name="Texto del título"/>
          <p:cNvSpPr/>
          <p:nvPr>
            <p:ph type="title"/>
          </p:nvPr>
        </p:nvSpPr>
        <p:spPr>
          <a:xfrm>
            <a:off x="1759236" y="2075502"/>
            <a:ext cx="8679916" cy="1748732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80000"/>
              </a:lnSpc>
              <a:defRPr sz="5400"/>
            </a:lvl1pPr>
          </a:lstStyle>
          <a:p>
            <a:pPr/>
            <a:r>
              <a:t>Texto del título</a:t>
            </a:r>
          </a:p>
        </p:txBody>
      </p:sp>
      <p:sp>
        <p:nvSpPr>
          <p:cNvPr id="62" name="Nivel de texto 1…"/>
          <p:cNvSpPr/>
          <p:nvPr>
            <p:ph type="body" sz="quarter" idx="1"/>
          </p:nvPr>
        </p:nvSpPr>
        <p:spPr>
          <a:xfrm>
            <a:off x="1759236" y="3906265"/>
            <a:ext cx="8673429" cy="1322589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buClrTx/>
              <a:buSzTx/>
              <a:buNone/>
              <a:defRPr>
                <a:solidFill>
                  <a:srgbClr val="FFFEFF"/>
                </a:solidFill>
              </a:defRPr>
            </a:lvl1pPr>
            <a:lvl2pPr marL="0" indent="0" algn="ctr">
              <a:lnSpc>
                <a:spcPct val="100000"/>
              </a:lnSpc>
              <a:buClrTx/>
              <a:buSzTx/>
              <a:buNone/>
              <a:defRPr>
                <a:solidFill>
                  <a:srgbClr val="FFFEFF"/>
                </a:solidFill>
              </a:defRPr>
            </a:lvl2pPr>
            <a:lvl3pPr marL="0" indent="0" algn="ctr">
              <a:lnSpc>
                <a:spcPct val="100000"/>
              </a:lnSpc>
              <a:buClrTx/>
              <a:buSzTx/>
              <a:buNone/>
              <a:defRPr>
                <a:solidFill>
                  <a:srgbClr val="FFFEFF"/>
                </a:solidFill>
              </a:defRPr>
            </a:lvl3pPr>
            <a:lvl4pPr marL="0" indent="0" algn="ctr">
              <a:lnSpc>
                <a:spcPct val="100000"/>
              </a:lnSpc>
              <a:buClrTx/>
              <a:buSzTx/>
              <a:buNone/>
              <a:defRPr>
                <a:solidFill>
                  <a:srgbClr val="FFFEFF"/>
                </a:solidFill>
              </a:defRPr>
            </a:lvl4pPr>
            <a:lvl5pPr marL="0" indent="0" algn="ctr">
              <a:lnSpc>
                <a:spcPct val="100000"/>
              </a:lnSpc>
              <a:buClrTx/>
              <a:buSzTx/>
              <a:buNone/>
              <a:defRPr>
                <a:solidFill>
                  <a:srgbClr val="FFFEFF"/>
                </a:solidFill>
              </a:defRPr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3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o del título"/>
          <p:cNvSpPr/>
          <p:nvPr>
            <p:ph type="title"/>
          </p:nvPr>
        </p:nvSpPr>
        <p:spPr>
          <a:xfrm>
            <a:off x="888631" y="2349924"/>
            <a:ext cx="3501198" cy="2456442"/>
          </a:xfrm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191" name="Nivel de texto 1…"/>
          <p:cNvSpPr/>
          <p:nvPr>
            <p:ph type="body" sz="half" idx="1"/>
          </p:nvPr>
        </p:nvSpPr>
        <p:spPr>
          <a:xfrm>
            <a:off x="5109983" y="794718"/>
            <a:ext cx="6275035" cy="5257092"/>
          </a:xfrm>
          <a:prstGeom prst="rect">
            <a:avLst/>
          </a:prstGeom>
        </p:spPr>
        <p:txBody>
          <a:bodyPr anchor="t"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92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0" name="Group 74"/>
          <p:cNvGrpSpPr/>
          <p:nvPr/>
        </p:nvGrpSpPr>
        <p:grpSpPr>
          <a:xfrm>
            <a:off x="-3" y="0"/>
            <a:ext cx="12161842" cy="6853240"/>
            <a:chOff x="-1" y="0"/>
            <a:chExt cx="12161841" cy="6853239"/>
          </a:xfrm>
        </p:grpSpPr>
        <p:sp>
          <p:nvSpPr>
            <p:cNvPr id="199" name="Freeform 5"/>
            <p:cNvSpPr/>
            <p:nvPr/>
          </p:nvSpPr>
          <p:spPr>
            <a:xfrm flipH="1">
              <a:off x="6997698" y="0"/>
              <a:ext cx="2757980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423" h="21600" fill="norm" stroke="1" extrusionOk="0">
                  <a:moveTo>
                    <a:pt x="15423" y="0"/>
                  </a:moveTo>
                  <a:cubicBezTo>
                    <a:pt x="2617" y="3315"/>
                    <a:pt x="-6177" y="15585"/>
                    <a:pt x="538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0" name="Freeform 6"/>
            <p:cNvSpPr/>
            <p:nvPr/>
          </p:nvSpPr>
          <p:spPr>
            <a:xfrm flipH="1">
              <a:off x="-1" y="9525"/>
              <a:ext cx="1539877" cy="555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867" y="11815"/>
                    <a:pt x="7133" y="5169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1" name="Freeform 7"/>
            <p:cNvSpPr/>
            <p:nvPr/>
          </p:nvSpPr>
          <p:spPr>
            <a:xfrm flipH="1">
              <a:off x="-2" y="5013325"/>
              <a:ext cx="1919291" cy="1830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806" y="15260"/>
                    <a:pt x="15238" y="7967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2" name="Freeform 8"/>
            <p:cNvSpPr/>
            <p:nvPr/>
          </p:nvSpPr>
          <p:spPr>
            <a:xfrm flipH="1">
              <a:off x="7369174" y="0"/>
              <a:ext cx="2632975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469" h="21600" fill="norm" stroke="1" extrusionOk="0">
                  <a:moveTo>
                    <a:pt x="15469" y="0"/>
                  </a:moveTo>
                  <a:cubicBezTo>
                    <a:pt x="2576" y="3600"/>
                    <a:pt x="-6131" y="15510"/>
                    <a:pt x="5339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3" name="Freeform 9"/>
            <p:cNvSpPr/>
            <p:nvPr/>
          </p:nvSpPr>
          <p:spPr>
            <a:xfrm flipH="1">
              <a:off x="-2" y="9525"/>
              <a:ext cx="963615" cy="366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684" y="12904"/>
                    <a:pt x="7235" y="589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4" name="Freeform 10"/>
            <p:cNvSpPr/>
            <p:nvPr/>
          </p:nvSpPr>
          <p:spPr>
            <a:xfrm flipH="1">
              <a:off x="4761" y="5275263"/>
              <a:ext cx="1666877" cy="1577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692" y="15094"/>
                    <a:pt x="15077" y="7872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5" name="Freeform 11"/>
            <p:cNvSpPr/>
            <p:nvPr/>
          </p:nvSpPr>
          <p:spPr>
            <a:xfrm flipH="1">
              <a:off x="7543798" y="0"/>
              <a:ext cx="2594687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478" h="21600" fill="norm" stroke="1" extrusionOk="0">
                  <a:moveTo>
                    <a:pt x="15478" y="0"/>
                  </a:moveTo>
                  <a:cubicBezTo>
                    <a:pt x="2609" y="3675"/>
                    <a:pt x="-6122" y="15495"/>
                    <a:pt x="5302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6" name="Freeform 12"/>
            <p:cNvSpPr/>
            <p:nvPr/>
          </p:nvSpPr>
          <p:spPr>
            <a:xfrm flipH="1">
              <a:off x="-2" y="9525"/>
              <a:ext cx="665165" cy="257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657" y="13600"/>
                    <a:pt x="7406" y="6400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7" name="Freeform 13"/>
            <p:cNvSpPr/>
            <p:nvPr/>
          </p:nvSpPr>
          <p:spPr>
            <a:xfrm flipH="1">
              <a:off x="-2" y="5408613"/>
              <a:ext cx="1525590" cy="1435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671" y="15020"/>
                    <a:pt x="15006" y="7796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8" name="Freeform 14"/>
            <p:cNvSpPr/>
            <p:nvPr/>
          </p:nvSpPr>
          <p:spPr>
            <a:xfrm flipH="1">
              <a:off x="7920038" y="0"/>
              <a:ext cx="2352731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661" h="21600" fill="norm" stroke="1" extrusionOk="0">
                  <a:moveTo>
                    <a:pt x="15661" y="0"/>
                  </a:moveTo>
                  <a:cubicBezTo>
                    <a:pt x="2220" y="3840"/>
                    <a:pt x="-5939" y="15615"/>
                    <a:pt x="5288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9" name="Freeform 15"/>
            <p:cNvSpPr/>
            <p:nvPr/>
          </p:nvSpPr>
          <p:spPr>
            <a:xfrm flipH="1">
              <a:off x="-2" y="5518150"/>
              <a:ext cx="1363665" cy="1325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601" y="14942"/>
                    <a:pt x="14902" y="7742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0" name="Freeform 16"/>
            <p:cNvSpPr/>
            <p:nvPr/>
          </p:nvSpPr>
          <p:spPr>
            <a:xfrm flipH="1">
              <a:off x="8047037" y="0"/>
              <a:ext cx="2366213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821" h="21600" fill="norm" stroke="1" extrusionOk="0">
                  <a:moveTo>
                    <a:pt x="15821" y="0"/>
                  </a:moveTo>
                  <a:cubicBezTo>
                    <a:pt x="2385" y="3975"/>
                    <a:pt x="-5779" y="15390"/>
                    <a:pt x="4926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1" name="Freeform 17"/>
            <p:cNvSpPr/>
            <p:nvPr/>
          </p:nvSpPr>
          <p:spPr>
            <a:xfrm flipH="1">
              <a:off x="-1" y="5694363"/>
              <a:ext cx="1187452" cy="1149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603" y="14817"/>
                    <a:pt x="14861" y="7587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2" name="Freeform 18"/>
            <p:cNvSpPr/>
            <p:nvPr/>
          </p:nvSpPr>
          <p:spPr>
            <a:xfrm flipH="1">
              <a:off x="8261350" y="0"/>
              <a:ext cx="2455470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503" h="21600" fill="norm" stroke="1" extrusionOk="0">
                  <a:moveTo>
                    <a:pt x="15503" y="0"/>
                  </a:moveTo>
                  <a:cubicBezTo>
                    <a:pt x="3383" y="4230"/>
                    <a:pt x="-6097" y="15270"/>
                    <a:pt x="4763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3" name="Freeform 19"/>
            <p:cNvSpPr/>
            <p:nvPr/>
          </p:nvSpPr>
          <p:spPr>
            <a:xfrm flipH="1">
              <a:off x="-1" y="6049963"/>
              <a:ext cx="879477" cy="793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356" y="14745"/>
                    <a:pt x="14595" y="7502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4" name="Freeform 20"/>
            <p:cNvSpPr/>
            <p:nvPr/>
          </p:nvSpPr>
          <p:spPr>
            <a:xfrm flipH="1">
              <a:off x="8850313" y="0"/>
              <a:ext cx="2205370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528" h="21600" fill="norm" stroke="1" extrusionOk="0">
                  <a:moveTo>
                    <a:pt x="17528" y="0"/>
                  </a:moveTo>
                  <a:cubicBezTo>
                    <a:pt x="3971" y="4800"/>
                    <a:pt x="-4072" y="14685"/>
                    <a:pt x="2121" y="21600"/>
                  </a:cubicBezTo>
                </a:path>
              </a:pathLst>
            </a:custGeom>
            <a:noFill/>
            <a:ln w="12700" cap="flat">
              <a:solidFill>
                <a:srgbClr val="000000">
                  <a:alpha val="20000"/>
                </a:srgbClr>
              </a:solidFill>
              <a:prstDash val="dashDot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5" name="Freeform 21"/>
            <p:cNvSpPr/>
            <p:nvPr/>
          </p:nvSpPr>
          <p:spPr>
            <a:xfrm flipH="1">
              <a:off x="8959849" y="0"/>
              <a:ext cx="2361745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324" h="21600" fill="norm" stroke="1" extrusionOk="0">
                  <a:moveTo>
                    <a:pt x="17324" y="0"/>
                  </a:moveTo>
                  <a:cubicBezTo>
                    <a:pt x="4364" y="4875"/>
                    <a:pt x="-4276" y="14400"/>
                    <a:pt x="2204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lg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6" name="Freeform 22"/>
            <p:cNvSpPr/>
            <p:nvPr/>
          </p:nvSpPr>
          <p:spPr>
            <a:xfrm flipH="1">
              <a:off x="10180639" y="0"/>
              <a:ext cx="1962204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634" h="21600" fill="norm" stroke="1" extrusionOk="0">
                  <a:moveTo>
                    <a:pt x="17634" y="0"/>
                  </a:moveTo>
                  <a:cubicBezTo>
                    <a:pt x="687" y="5340"/>
                    <a:pt x="-3966" y="14145"/>
                    <a:pt x="3334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7" name="Freeform 23"/>
            <p:cNvSpPr/>
            <p:nvPr/>
          </p:nvSpPr>
          <p:spPr>
            <a:xfrm flipH="1">
              <a:off x="10380663" y="9525"/>
              <a:ext cx="1771652" cy="3198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134" y="5873"/>
                    <a:pt x="2953" y="13127"/>
                    <a:pt x="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8" name="Freeform 24"/>
            <p:cNvSpPr/>
            <p:nvPr/>
          </p:nvSpPr>
          <p:spPr>
            <a:xfrm flipH="1">
              <a:off x="11947525" y="6016625"/>
              <a:ext cx="214315" cy="827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7324"/>
                    <a:pt x="12480" y="14648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9" name="Freeform 25"/>
            <p:cNvSpPr/>
            <p:nvPr/>
          </p:nvSpPr>
          <p:spPr>
            <a:xfrm flipH="1">
              <a:off x="10590213" y="0"/>
              <a:ext cx="1562102" cy="2228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2409" y="6125"/>
                    <a:pt x="4530" y="13264"/>
                    <a:pt x="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24" name="Group 21"/>
          <p:cNvGrpSpPr/>
          <p:nvPr/>
        </p:nvGrpSpPr>
        <p:grpSpPr>
          <a:xfrm>
            <a:off x="7718947" y="1699589"/>
            <a:ext cx="3674479" cy="3470424"/>
            <a:chOff x="0" y="0"/>
            <a:chExt cx="3674478" cy="3470422"/>
          </a:xfrm>
        </p:grpSpPr>
        <p:sp>
          <p:nvSpPr>
            <p:cNvPr id="221" name="Rectangle 22"/>
            <p:cNvSpPr/>
            <p:nvPr/>
          </p:nvSpPr>
          <p:spPr>
            <a:xfrm>
              <a:off x="-1" y="-1"/>
              <a:ext cx="3674479" cy="502922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22" name="Isosceles Triangle 22"/>
            <p:cNvSpPr/>
            <p:nvPr/>
          </p:nvSpPr>
          <p:spPr>
            <a:xfrm rot="10800000">
              <a:off x="1682340" y="3198018"/>
              <a:ext cx="315990" cy="272405"/>
            </a:xfrm>
            <a:prstGeom prst="triangl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23" name="Rectangle 24"/>
            <p:cNvSpPr/>
            <p:nvPr/>
          </p:nvSpPr>
          <p:spPr>
            <a:xfrm>
              <a:off x="6191" y="576072"/>
              <a:ext cx="3668287" cy="2624329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225" name="Texto del título"/>
          <p:cNvSpPr/>
          <p:nvPr>
            <p:ph type="title"/>
          </p:nvPr>
        </p:nvSpPr>
        <p:spPr>
          <a:xfrm>
            <a:off x="7807435" y="2349924"/>
            <a:ext cx="3501197" cy="2456444"/>
          </a:xfrm>
          <a:prstGeom prst="rect">
            <a:avLst/>
          </a:prstGeom>
        </p:spPr>
        <p:txBody>
          <a:bodyPr/>
          <a:lstStyle>
            <a:lvl1pPr algn="l">
              <a:lnSpc>
                <a:spcPct val="80000"/>
              </a:lnSpc>
            </a:lvl1pPr>
          </a:lstStyle>
          <a:p>
            <a:pPr/>
            <a:r>
              <a:t>Texto del título</a:t>
            </a:r>
          </a:p>
        </p:txBody>
      </p:sp>
      <p:sp>
        <p:nvSpPr>
          <p:cNvPr id="226" name="Nivel de texto 1…"/>
          <p:cNvSpPr/>
          <p:nvPr>
            <p:ph type="body" sz="half" idx="1"/>
          </p:nvPr>
        </p:nvSpPr>
        <p:spPr>
          <a:xfrm>
            <a:off x="802746" y="798442"/>
            <a:ext cx="6268624" cy="5257307"/>
          </a:xfrm>
          <a:prstGeom prst="rect">
            <a:avLst/>
          </a:prstGeom>
        </p:spPr>
        <p:txBody>
          <a:bodyPr anchor="t"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27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o del título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71" name="Nivel de texto 1…"/>
          <p:cNvSpPr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2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oup 76"/>
          <p:cNvGrpSpPr/>
          <p:nvPr/>
        </p:nvGrpSpPr>
        <p:grpSpPr>
          <a:xfrm>
            <a:off x="-1063" y="-6706"/>
            <a:ext cx="12187242" cy="6871130"/>
            <a:chOff x="0" y="0"/>
            <a:chExt cx="12187240" cy="6871128"/>
          </a:xfrm>
        </p:grpSpPr>
        <p:sp>
          <p:nvSpPr>
            <p:cNvPr id="79" name="Freeform 5"/>
            <p:cNvSpPr/>
            <p:nvPr/>
          </p:nvSpPr>
          <p:spPr>
            <a:xfrm>
              <a:off x="213244" y="1390928"/>
              <a:ext cx="8302339" cy="548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83" h="21238" fill="norm" stroke="1" extrusionOk="0">
                  <a:moveTo>
                    <a:pt x="17363" y="21238"/>
                  </a:moveTo>
                  <a:cubicBezTo>
                    <a:pt x="20394" y="16785"/>
                    <a:pt x="16526" y="9117"/>
                    <a:pt x="14554" y="5809"/>
                  </a:cubicBezTo>
                  <a:cubicBezTo>
                    <a:pt x="12742" y="2779"/>
                    <a:pt x="10442" y="433"/>
                    <a:pt x="7909" y="45"/>
                  </a:cubicBezTo>
                  <a:cubicBezTo>
                    <a:pt x="5376" y="-362"/>
                    <a:pt x="2408" y="2003"/>
                    <a:pt x="903" y="5514"/>
                  </a:cubicBezTo>
                  <a:cubicBezTo>
                    <a:pt x="-1206" y="10466"/>
                    <a:pt x="744" y="17469"/>
                    <a:pt x="3023" y="21164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80" name="Freeform 6"/>
            <p:cNvSpPr/>
            <p:nvPr/>
          </p:nvSpPr>
          <p:spPr>
            <a:xfrm>
              <a:off x="1165427" y="2209690"/>
              <a:ext cx="6473716" cy="4656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63" h="20744" fill="norm" stroke="1" extrusionOk="0">
                  <a:moveTo>
                    <a:pt x="12846" y="20723"/>
                  </a:moveTo>
                  <a:cubicBezTo>
                    <a:pt x="15607" y="19767"/>
                    <a:pt x="20153" y="17346"/>
                    <a:pt x="18675" y="11717"/>
                  </a:cubicBezTo>
                  <a:cubicBezTo>
                    <a:pt x="17294" y="6450"/>
                    <a:pt x="13069" y="1502"/>
                    <a:pt x="9458" y="270"/>
                  </a:cubicBezTo>
                  <a:cubicBezTo>
                    <a:pt x="6153" y="-856"/>
                    <a:pt x="2388" y="1629"/>
                    <a:pt x="645" y="6132"/>
                  </a:cubicBezTo>
                  <a:cubicBezTo>
                    <a:pt x="-1447" y="11548"/>
                    <a:pt x="1942" y="18493"/>
                    <a:pt x="5205" y="20744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81" name="Freeform 7"/>
            <p:cNvSpPr/>
            <p:nvPr/>
          </p:nvSpPr>
          <p:spPr>
            <a:xfrm>
              <a:off x="771976" y="1903899"/>
              <a:ext cx="7299204" cy="4967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20" h="21106" fill="norm" stroke="1" extrusionOk="0">
                  <a:moveTo>
                    <a:pt x="15265" y="21106"/>
                  </a:moveTo>
                  <a:cubicBezTo>
                    <a:pt x="16723" y="20255"/>
                    <a:pt x="18451" y="18999"/>
                    <a:pt x="19244" y="16729"/>
                  </a:cubicBezTo>
                  <a:cubicBezTo>
                    <a:pt x="20204" y="13994"/>
                    <a:pt x="19155" y="11157"/>
                    <a:pt x="18016" y="9050"/>
                  </a:cubicBezTo>
                  <a:cubicBezTo>
                    <a:pt x="15700" y="4734"/>
                    <a:pt x="12475" y="762"/>
                    <a:pt x="8815" y="73"/>
                  </a:cubicBezTo>
                  <a:cubicBezTo>
                    <a:pt x="5757" y="-494"/>
                    <a:pt x="2660" y="2302"/>
                    <a:pt x="920" y="6253"/>
                  </a:cubicBezTo>
                  <a:cubicBezTo>
                    <a:pt x="-1396" y="11501"/>
                    <a:pt x="1048" y="17884"/>
                    <a:pt x="3978" y="21106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82" name="Freeform 8"/>
            <p:cNvSpPr/>
            <p:nvPr/>
          </p:nvSpPr>
          <p:spPr>
            <a:xfrm>
              <a:off x="1" y="784246"/>
              <a:ext cx="9467410" cy="6086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88" h="20796" fill="norm" stroke="1" extrusionOk="0">
                  <a:moveTo>
                    <a:pt x="18635" y="20796"/>
                  </a:moveTo>
                  <a:cubicBezTo>
                    <a:pt x="21600" y="16219"/>
                    <a:pt x="18158" y="10240"/>
                    <a:pt x="16008" y="6901"/>
                  </a:cubicBezTo>
                  <a:cubicBezTo>
                    <a:pt x="13989" y="3773"/>
                    <a:pt x="11531" y="1086"/>
                    <a:pt x="8755" y="222"/>
                  </a:cubicBezTo>
                  <a:cubicBezTo>
                    <a:pt x="5422" y="-804"/>
                    <a:pt x="2129" y="1819"/>
                    <a:pt x="0" y="6086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83" name="Freeform 9"/>
            <p:cNvSpPr/>
            <p:nvPr/>
          </p:nvSpPr>
          <p:spPr>
            <a:xfrm>
              <a:off x="4762" y="6185456"/>
              <a:ext cx="504827" cy="68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132" y="8157"/>
                    <a:pt x="14264" y="15256"/>
                    <a:pt x="21600" y="21600"/>
                  </a:cubicBezTo>
                </a:path>
              </a:pathLst>
            </a:custGeom>
            <a:noFill/>
            <a:ln w="4763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84" name="Freeform 10"/>
            <p:cNvSpPr/>
            <p:nvPr/>
          </p:nvSpPr>
          <p:spPr>
            <a:xfrm>
              <a:off x="0" y="237478"/>
              <a:ext cx="10308932" cy="6633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5" h="20695" fill="norm" stroke="1" extrusionOk="0">
                  <a:moveTo>
                    <a:pt x="18967" y="20695"/>
                  </a:moveTo>
                  <a:cubicBezTo>
                    <a:pt x="21600" y="16247"/>
                    <a:pt x="18995" y="11308"/>
                    <a:pt x="16807" y="8035"/>
                  </a:cubicBezTo>
                  <a:cubicBezTo>
                    <a:pt x="14545" y="4674"/>
                    <a:pt x="11885" y="1758"/>
                    <a:pt x="8862" y="538"/>
                  </a:cubicBezTo>
                  <a:cubicBezTo>
                    <a:pt x="5303" y="-905"/>
                    <a:pt x="2707" y="597"/>
                    <a:pt x="0" y="454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85" name="Freeform 11"/>
            <p:cNvSpPr/>
            <p:nvPr/>
          </p:nvSpPr>
          <p:spPr>
            <a:xfrm>
              <a:off x="5427661" y="4789"/>
              <a:ext cx="5338362" cy="6847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21" h="21600" fill="norm" stroke="1" extrusionOk="0">
                  <a:moveTo>
                    <a:pt x="19433" y="21600"/>
                  </a:moveTo>
                  <a:cubicBezTo>
                    <a:pt x="21600" y="16757"/>
                    <a:pt x="16058" y="11582"/>
                    <a:pt x="12594" y="8288"/>
                  </a:cubicBezTo>
                  <a:cubicBezTo>
                    <a:pt x="9041" y="4919"/>
                    <a:pt x="4867" y="1910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86" name="Freeform 12"/>
            <p:cNvSpPr/>
            <p:nvPr/>
          </p:nvSpPr>
          <p:spPr>
            <a:xfrm>
              <a:off x="0" y="4789"/>
              <a:ext cx="1057277" cy="614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789" y="5860"/>
                    <a:pt x="7395" y="13060"/>
                    <a:pt x="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87" name="Freeform 13"/>
            <p:cNvSpPr/>
            <p:nvPr/>
          </p:nvSpPr>
          <p:spPr>
            <a:xfrm>
              <a:off x="5822950" y="4788"/>
              <a:ext cx="5189281" cy="686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8" h="21600" fill="norm" stroke="1" extrusionOk="0">
                  <a:moveTo>
                    <a:pt x="19631" y="21600"/>
                  </a:moveTo>
                  <a:cubicBezTo>
                    <a:pt x="21600" y="16860"/>
                    <a:pt x="16320" y="11955"/>
                    <a:pt x="12842" y="8655"/>
                  </a:cubicBezTo>
                  <a:cubicBezTo>
                    <a:pt x="9199" y="5220"/>
                    <a:pt x="4968" y="2115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88" name="Freeform 14"/>
            <p:cNvSpPr/>
            <p:nvPr/>
          </p:nvSpPr>
          <p:spPr>
            <a:xfrm>
              <a:off x="4761" y="0"/>
              <a:ext cx="595315" cy="352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688" y="6422"/>
                    <a:pt x="7430" y="13719"/>
                    <a:pt x="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89" name="Freeform 15"/>
            <p:cNvSpPr/>
            <p:nvPr/>
          </p:nvSpPr>
          <p:spPr>
            <a:xfrm>
              <a:off x="6013450" y="4788"/>
              <a:ext cx="5124330" cy="686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4" h="21600" fill="norm" stroke="1" extrusionOk="0">
                  <a:moveTo>
                    <a:pt x="19749" y="21600"/>
                  </a:moveTo>
                  <a:cubicBezTo>
                    <a:pt x="21600" y="16845"/>
                    <a:pt x="16364" y="12015"/>
                    <a:pt x="12829" y="8700"/>
                  </a:cubicBezTo>
                  <a:cubicBezTo>
                    <a:pt x="9182" y="5280"/>
                    <a:pt x="4937" y="2175"/>
                    <a:pt x="0" y="0"/>
                  </a:cubicBezTo>
                </a:path>
              </a:pathLst>
            </a:custGeom>
            <a:noFill/>
            <a:ln w="12700" cap="flat">
              <a:solidFill>
                <a:srgbClr val="000000">
                  <a:alpha val="20000"/>
                </a:srgbClr>
              </a:solidFill>
              <a:prstDash val="dashDot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90" name="Freeform 16"/>
            <p:cNvSpPr/>
            <p:nvPr/>
          </p:nvSpPr>
          <p:spPr>
            <a:xfrm>
              <a:off x="0" y="4789"/>
              <a:ext cx="357190" cy="213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720"/>
                    <a:pt x="7200" y="13920"/>
                    <a:pt x="0" y="21600"/>
                  </a:cubicBezTo>
                </a:path>
              </a:pathLst>
            </a:custGeom>
            <a:noFill/>
            <a:ln w="12700" cap="flat">
              <a:solidFill>
                <a:srgbClr val="000000">
                  <a:alpha val="20000"/>
                </a:srgbClr>
              </a:solidFill>
              <a:prstDash val="dashDot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91" name="Freeform 17"/>
            <p:cNvSpPr/>
            <p:nvPr/>
          </p:nvSpPr>
          <p:spPr>
            <a:xfrm>
              <a:off x="6211887" y="-1"/>
              <a:ext cx="5129748" cy="6871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3" h="21600" fill="norm" stroke="1" extrusionOk="0">
                  <a:moveTo>
                    <a:pt x="19608" y="21600"/>
                  </a:moveTo>
                  <a:cubicBezTo>
                    <a:pt x="21600" y="16923"/>
                    <a:pt x="16610" y="12246"/>
                    <a:pt x="13128" y="8979"/>
                  </a:cubicBezTo>
                  <a:cubicBezTo>
                    <a:pt x="9366" y="5471"/>
                    <a:pt x="5028" y="227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92" name="Freeform 18"/>
            <p:cNvSpPr/>
            <p:nvPr/>
          </p:nvSpPr>
          <p:spPr>
            <a:xfrm>
              <a:off x="6464300" y="4788"/>
              <a:ext cx="5053399" cy="686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3" h="21600" fill="norm" stroke="1" extrusionOk="0">
                  <a:moveTo>
                    <a:pt x="19757" y="21600"/>
                  </a:moveTo>
                  <a:cubicBezTo>
                    <a:pt x="21600" y="16965"/>
                    <a:pt x="16775" y="12420"/>
                    <a:pt x="13260" y="9165"/>
                  </a:cubicBezTo>
                  <a:cubicBezTo>
                    <a:pt x="9461" y="5625"/>
                    <a:pt x="5091" y="2385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93" name="Freeform 19"/>
            <p:cNvSpPr/>
            <p:nvPr/>
          </p:nvSpPr>
          <p:spPr>
            <a:xfrm>
              <a:off x="6878638" y="4788"/>
              <a:ext cx="4842407" cy="6861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5" h="21600" fill="norm" stroke="1" extrusionOk="0">
                  <a:moveTo>
                    <a:pt x="20640" y="21600"/>
                  </a:moveTo>
                  <a:cubicBezTo>
                    <a:pt x="21600" y="16977"/>
                    <a:pt x="16843" y="12624"/>
                    <a:pt x="13229" y="9261"/>
                  </a:cubicBezTo>
                  <a:cubicBezTo>
                    <a:pt x="9432" y="5749"/>
                    <a:pt x="5063" y="2522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94" name="Freeform 20"/>
            <p:cNvSpPr/>
            <p:nvPr/>
          </p:nvSpPr>
          <p:spPr>
            <a:xfrm>
              <a:off x="8769351" y="4789"/>
              <a:ext cx="3417889" cy="274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5042" y="13523"/>
                    <a:pt x="7822" y="6123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95" name="Freeform 21"/>
            <p:cNvSpPr/>
            <p:nvPr/>
          </p:nvSpPr>
          <p:spPr>
            <a:xfrm>
              <a:off x="9236076" y="9577"/>
              <a:ext cx="2951165" cy="2555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075" y="12654"/>
                    <a:pt x="6828" y="556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96" name="Freeform 22"/>
            <p:cNvSpPr/>
            <p:nvPr/>
          </p:nvSpPr>
          <p:spPr>
            <a:xfrm>
              <a:off x="10021888" y="4789"/>
              <a:ext cx="2165352" cy="1358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63" y="6442"/>
                    <a:pt x="14622" y="13642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97" name="Freeform 23"/>
            <p:cNvSpPr/>
            <p:nvPr/>
          </p:nvSpPr>
          <p:spPr>
            <a:xfrm>
              <a:off x="11291888" y="4789"/>
              <a:ext cx="895352" cy="534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38" y="6943"/>
                    <a:pt x="14477" y="14079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02" name="Group 8"/>
          <p:cNvGrpSpPr/>
          <p:nvPr/>
        </p:nvGrpSpPr>
        <p:grpSpPr>
          <a:xfrm>
            <a:off x="3259542" y="1186481"/>
            <a:ext cx="5666149" cy="4477936"/>
            <a:chOff x="-1" y="0"/>
            <a:chExt cx="5666147" cy="4477935"/>
          </a:xfrm>
        </p:grpSpPr>
        <p:sp>
          <p:nvSpPr>
            <p:cNvPr id="99" name="Rectangle 98"/>
            <p:cNvSpPr/>
            <p:nvPr/>
          </p:nvSpPr>
          <p:spPr>
            <a:xfrm>
              <a:off x="-1" y="-1"/>
              <a:ext cx="5657884" cy="716186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00" name="Isosceles Triangle 39"/>
            <p:cNvSpPr/>
            <p:nvPr/>
          </p:nvSpPr>
          <p:spPr>
            <a:xfrm rot="10800000">
              <a:off x="2632838" y="4126870"/>
              <a:ext cx="407236" cy="351065"/>
            </a:xfrm>
            <a:prstGeom prst="triangl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-2" y="804672"/>
              <a:ext cx="5666149" cy="3322199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103" name="Texto del título"/>
          <p:cNvSpPr/>
          <p:nvPr>
            <p:ph type="title"/>
          </p:nvPr>
        </p:nvSpPr>
        <p:spPr>
          <a:xfrm>
            <a:off x="3344216" y="2074728"/>
            <a:ext cx="5490225" cy="168939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4400"/>
            </a:lvl1pPr>
          </a:lstStyle>
          <a:p>
            <a:pPr/>
            <a:r>
              <a:t>Texto del título</a:t>
            </a:r>
          </a:p>
        </p:txBody>
      </p:sp>
      <p:sp>
        <p:nvSpPr>
          <p:cNvPr id="104" name="Nivel de texto 1…"/>
          <p:cNvSpPr/>
          <p:nvPr>
            <p:ph type="body" sz="quarter" idx="1"/>
          </p:nvPr>
        </p:nvSpPr>
        <p:spPr>
          <a:xfrm>
            <a:off x="3344214" y="3846850"/>
            <a:ext cx="5490225" cy="1383772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buClrTx/>
              <a:buSzTx/>
              <a:buNone/>
              <a:defRPr>
                <a:solidFill>
                  <a:srgbClr val="FFFEFF"/>
                </a:solidFill>
              </a:defRPr>
            </a:lvl1pPr>
            <a:lvl2pPr marL="0" indent="0" algn="ctr">
              <a:buClrTx/>
              <a:buSzTx/>
              <a:buNone/>
              <a:defRPr>
                <a:solidFill>
                  <a:srgbClr val="FFFEFF"/>
                </a:solidFill>
              </a:defRPr>
            </a:lvl2pPr>
            <a:lvl3pPr marL="0" indent="0" algn="ctr">
              <a:buClrTx/>
              <a:buSzTx/>
              <a:buNone/>
              <a:defRPr>
                <a:solidFill>
                  <a:srgbClr val="FFFEFF"/>
                </a:solidFill>
              </a:defRPr>
            </a:lvl3pPr>
            <a:lvl4pPr marL="0" indent="0" algn="ctr">
              <a:buClrTx/>
              <a:buSzTx/>
              <a:buNone/>
              <a:defRPr>
                <a:solidFill>
                  <a:srgbClr val="FFFEFF"/>
                </a:solidFill>
              </a:defRPr>
            </a:lvl4pPr>
            <a:lvl5pPr marL="0" indent="0" algn="ctr">
              <a:buClrTx/>
              <a:buSzTx/>
              <a:buNone/>
              <a:defRPr>
                <a:solidFill>
                  <a:srgbClr val="FFFEFF"/>
                </a:solidFill>
              </a:defRPr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5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o del título"/>
          <p:cNvSpPr/>
          <p:nvPr>
            <p:ph type="title"/>
          </p:nvPr>
        </p:nvSpPr>
        <p:spPr>
          <a:xfrm>
            <a:off x="889000" y="2339669"/>
            <a:ext cx="3500829" cy="2470065"/>
          </a:xfrm>
          <a:prstGeom prst="rect">
            <a:avLst/>
          </a:prstGeom>
        </p:spPr>
        <p:txBody>
          <a:bodyPr lIns="91438" tIns="91438" rIns="91438" bIns="91438"/>
          <a:lstStyle/>
          <a:p>
            <a:pPr/>
            <a:r>
              <a:t>Texto del título</a:t>
            </a:r>
          </a:p>
        </p:txBody>
      </p:sp>
      <p:sp>
        <p:nvSpPr>
          <p:cNvPr id="113" name="Nivel de texto 1…"/>
          <p:cNvSpPr/>
          <p:nvPr>
            <p:ph type="body" sz="quarter" idx="1"/>
          </p:nvPr>
        </p:nvSpPr>
        <p:spPr>
          <a:xfrm>
            <a:off x="5120878" y="803187"/>
            <a:ext cx="6269593" cy="2382653"/>
          </a:xfrm>
          <a:prstGeom prst="rect">
            <a:avLst/>
          </a:prstGeom>
        </p:spPr>
        <p:txBody>
          <a:bodyPr anchor="t"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14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o del título"/>
          <p:cNvSpPr/>
          <p:nvPr>
            <p:ph type="title"/>
          </p:nvPr>
        </p:nvSpPr>
        <p:spPr>
          <a:xfrm>
            <a:off x="889000" y="2363915"/>
            <a:ext cx="3500831" cy="2460497"/>
          </a:xfrm>
          <a:prstGeom prst="rect">
            <a:avLst/>
          </a:prstGeom>
        </p:spPr>
        <p:txBody>
          <a:bodyPr lIns="91438" tIns="91438" rIns="91438" bIns="91438"/>
          <a:lstStyle/>
          <a:p>
            <a:pPr/>
            <a:r>
              <a:t>Texto del título</a:t>
            </a:r>
          </a:p>
        </p:txBody>
      </p:sp>
      <p:sp>
        <p:nvSpPr>
          <p:cNvPr id="122" name="Nivel de texto 1…"/>
          <p:cNvSpPr/>
          <p:nvPr>
            <p:ph type="body" sz="quarter" idx="1"/>
          </p:nvPr>
        </p:nvSpPr>
        <p:spPr>
          <a:xfrm>
            <a:off x="5125137" y="803184"/>
            <a:ext cx="6265090" cy="6858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ClrTx/>
              <a:buSzTx/>
              <a:buNone/>
              <a:defRPr cap="all" sz="2200">
                <a:solidFill>
                  <a:schemeClr val="accent1"/>
                </a:solidFill>
              </a:defRPr>
            </a:lvl1pPr>
            <a:lvl2pPr marL="0" indent="0">
              <a:lnSpc>
                <a:spcPct val="100000"/>
              </a:lnSpc>
              <a:buClrTx/>
              <a:buSzTx/>
              <a:buNone/>
              <a:defRPr cap="all" sz="2200">
                <a:solidFill>
                  <a:schemeClr val="accent1"/>
                </a:solidFill>
              </a:defRPr>
            </a:lvl2pPr>
            <a:lvl3pPr marL="0" indent="0">
              <a:lnSpc>
                <a:spcPct val="100000"/>
              </a:lnSpc>
              <a:buClrTx/>
              <a:buSzTx/>
              <a:buNone/>
              <a:defRPr cap="all" sz="2200">
                <a:solidFill>
                  <a:schemeClr val="accent1"/>
                </a:solidFill>
              </a:defRPr>
            </a:lvl3pPr>
            <a:lvl4pPr marL="0" indent="0">
              <a:lnSpc>
                <a:spcPct val="100000"/>
              </a:lnSpc>
              <a:buClrTx/>
              <a:buSzTx/>
              <a:buNone/>
              <a:defRPr cap="all" sz="2200">
                <a:solidFill>
                  <a:schemeClr val="accent1"/>
                </a:solidFill>
              </a:defRPr>
            </a:lvl4pPr>
            <a:lvl5pPr marL="0" indent="0">
              <a:lnSpc>
                <a:spcPct val="100000"/>
              </a:lnSpc>
              <a:buClrTx/>
              <a:buSzTx/>
              <a:buNone/>
              <a:defRPr cap="all" sz="2200">
                <a:solidFill>
                  <a:schemeClr val="accent1"/>
                </a:solidFill>
              </a:defRPr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23" name="Text Placeholder 4"/>
          <p:cNvSpPr/>
          <p:nvPr>
            <p:ph type="body" sz="quarter" idx="13"/>
          </p:nvPr>
        </p:nvSpPr>
        <p:spPr>
          <a:xfrm>
            <a:off x="5118651" y="3665887"/>
            <a:ext cx="6264417" cy="6858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4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o del título"/>
          <p:cNvSpPr/>
          <p:nvPr>
            <p:ph type="title"/>
          </p:nvPr>
        </p:nvSpPr>
        <p:spPr>
          <a:xfrm>
            <a:off x="888631" y="2349924"/>
            <a:ext cx="3501198" cy="2456444"/>
          </a:xfrm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132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o del título"/>
          <p:cNvSpPr/>
          <p:nvPr>
            <p:ph type="title"/>
          </p:nvPr>
        </p:nvSpPr>
        <p:spPr>
          <a:xfrm>
            <a:off x="888631" y="2352026"/>
            <a:ext cx="3501198" cy="1223299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200"/>
            </a:lvl1pPr>
          </a:lstStyle>
          <a:p>
            <a:pPr/>
            <a:r>
              <a:t>Texto del título</a:t>
            </a:r>
          </a:p>
        </p:txBody>
      </p:sp>
      <p:sp>
        <p:nvSpPr>
          <p:cNvPr id="147" name="Nivel de texto 1…"/>
          <p:cNvSpPr/>
          <p:nvPr>
            <p:ph type="body" sz="half" idx="1"/>
          </p:nvPr>
        </p:nvSpPr>
        <p:spPr>
          <a:xfrm>
            <a:off x="5109983" y="802808"/>
            <a:ext cx="6275035" cy="5249942"/>
          </a:xfrm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48" name="Text Placeholder 3"/>
          <p:cNvSpPr/>
          <p:nvPr>
            <p:ph type="body" sz="quarter" idx="13"/>
          </p:nvPr>
        </p:nvSpPr>
        <p:spPr>
          <a:xfrm>
            <a:off x="888629" y="3580186"/>
            <a:ext cx="3501201" cy="1221166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149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" name="Group 72"/>
          <p:cNvGrpSpPr/>
          <p:nvPr/>
        </p:nvGrpSpPr>
        <p:grpSpPr>
          <a:xfrm>
            <a:off x="-1063" y="-6706"/>
            <a:ext cx="12187242" cy="6871130"/>
            <a:chOff x="0" y="0"/>
            <a:chExt cx="12187240" cy="6871128"/>
          </a:xfrm>
        </p:grpSpPr>
        <p:sp>
          <p:nvSpPr>
            <p:cNvPr id="156" name="Freeform 5"/>
            <p:cNvSpPr/>
            <p:nvPr/>
          </p:nvSpPr>
          <p:spPr>
            <a:xfrm>
              <a:off x="213244" y="1390928"/>
              <a:ext cx="8302339" cy="548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83" h="21238" fill="norm" stroke="1" extrusionOk="0">
                  <a:moveTo>
                    <a:pt x="17363" y="21238"/>
                  </a:moveTo>
                  <a:cubicBezTo>
                    <a:pt x="20394" y="16785"/>
                    <a:pt x="16526" y="9117"/>
                    <a:pt x="14554" y="5809"/>
                  </a:cubicBezTo>
                  <a:cubicBezTo>
                    <a:pt x="12742" y="2779"/>
                    <a:pt x="10442" y="433"/>
                    <a:pt x="7909" y="45"/>
                  </a:cubicBezTo>
                  <a:cubicBezTo>
                    <a:pt x="5376" y="-362"/>
                    <a:pt x="2408" y="2003"/>
                    <a:pt x="903" y="5514"/>
                  </a:cubicBezTo>
                  <a:cubicBezTo>
                    <a:pt x="-1206" y="10466"/>
                    <a:pt x="744" y="17469"/>
                    <a:pt x="3023" y="21164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57" name="Freeform 6"/>
            <p:cNvSpPr/>
            <p:nvPr/>
          </p:nvSpPr>
          <p:spPr>
            <a:xfrm>
              <a:off x="1165427" y="2209690"/>
              <a:ext cx="6473716" cy="4656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63" h="20744" fill="norm" stroke="1" extrusionOk="0">
                  <a:moveTo>
                    <a:pt x="12846" y="20723"/>
                  </a:moveTo>
                  <a:cubicBezTo>
                    <a:pt x="15607" y="19767"/>
                    <a:pt x="20153" y="17346"/>
                    <a:pt x="18675" y="11717"/>
                  </a:cubicBezTo>
                  <a:cubicBezTo>
                    <a:pt x="17294" y="6450"/>
                    <a:pt x="13069" y="1502"/>
                    <a:pt x="9458" y="270"/>
                  </a:cubicBezTo>
                  <a:cubicBezTo>
                    <a:pt x="6153" y="-856"/>
                    <a:pt x="2388" y="1629"/>
                    <a:pt x="645" y="6132"/>
                  </a:cubicBezTo>
                  <a:cubicBezTo>
                    <a:pt x="-1447" y="11548"/>
                    <a:pt x="1942" y="18493"/>
                    <a:pt x="5205" y="20744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58" name="Freeform 7"/>
            <p:cNvSpPr/>
            <p:nvPr/>
          </p:nvSpPr>
          <p:spPr>
            <a:xfrm>
              <a:off x="771976" y="1903899"/>
              <a:ext cx="7299204" cy="4967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20" h="21106" fill="norm" stroke="1" extrusionOk="0">
                  <a:moveTo>
                    <a:pt x="15265" y="21106"/>
                  </a:moveTo>
                  <a:cubicBezTo>
                    <a:pt x="16723" y="20255"/>
                    <a:pt x="18451" y="18999"/>
                    <a:pt x="19244" y="16729"/>
                  </a:cubicBezTo>
                  <a:cubicBezTo>
                    <a:pt x="20204" y="13994"/>
                    <a:pt x="19155" y="11157"/>
                    <a:pt x="18016" y="9050"/>
                  </a:cubicBezTo>
                  <a:cubicBezTo>
                    <a:pt x="15700" y="4734"/>
                    <a:pt x="12475" y="762"/>
                    <a:pt x="8815" y="73"/>
                  </a:cubicBezTo>
                  <a:cubicBezTo>
                    <a:pt x="5757" y="-494"/>
                    <a:pt x="2660" y="2302"/>
                    <a:pt x="920" y="6253"/>
                  </a:cubicBezTo>
                  <a:cubicBezTo>
                    <a:pt x="-1396" y="11501"/>
                    <a:pt x="1048" y="17884"/>
                    <a:pt x="3978" y="21106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59" name="Freeform 8"/>
            <p:cNvSpPr/>
            <p:nvPr/>
          </p:nvSpPr>
          <p:spPr>
            <a:xfrm>
              <a:off x="1" y="784246"/>
              <a:ext cx="9467410" cy="6086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88" h="20796" fill="norm" stroke="1" extrusionOk="0">
                  <a:moveTo>
                    <a:pt x="18635" y="20796"/>
                  </a:moveTo>
                  <a:cubicBezTo>
                    <a:pt x="21600" y="16219"/>
                    <a:pt x="18158" y="10240"/>
                    <a:pt x="16008" y="6901"/>
                  </a:cubicBezTo>
                  <a:cubicBezTo>
                    <a:pt x="13989" y="3773"/>
                    <a:pt x="11531" y="1086"/>
                    <a:pt x="8755" y="222"/>
                  </a:cubicBezTo>
                  <a:cubicBezTo>
                    <a:pt x="5422" y="-804"/>
                    <a:pt x="2129" y="1819"/>
                    <a:pt x="0" y="6086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0" name="Freeform 9"/>
            <p:cNvSpPr/>
            <p:nvPr/>
          </p:nvSpPr>
          <p:spPr>
            <a:xfrm>
              <a:off x="4762" y="6185456"/>
              <a:ext cx="504827" cy="68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132" y="8157"/>
                    <a:pt x="14264" y="15256"/>
                    <a:pt x="21600" y="21600"/>
                  </a:cubicBezTo>
                </a:path>
              </a:pathLst>
            </a:custGeom>
            <a:noFill/>
            <a:ln w="4763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1" name="Freeform 10"/>
            <p:cNvSpPr/>
            <p:nvPr/>
          </p:nvSpPr>
          <p:spPr>
            <a:xfrm>
              <a:off x="0" y="237478"/>
              <a:ext cx="10308932" cy="6633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5" h="20695" fill="norm" stroke="1" extrusionOk="0">
                  <a:moveTo>
                    <a:pt x="18967" y="20695"/>
                  </a:moveTo>
                  <a:cubicBezTo>
                    <a:pt x="21600" y="16247"/>
                    <a:pt x="18995" y="11308"/>
                    <a:pt x="16807" y="8035"/>
                  </a:cubicBezTo>
                  <a:cubicBezTo>
                    <a:pt x="14545" y="4674"/>
                    <a:pt x="11885" y="1758"/>
                    <a:pt x="8862" y="538"/>
                  </a:cubicBezTo>
                  <a:cubicBezTo>
                    <a:pt x="5303" y="-905"/>
                    <a:pt x="2707" y="597"/>
                    <a:pt x="0" y="454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2" name="Freeform 11"/>
            <p:cNvSpPr/>
            <p:nvPr/>
          </p:nvSpPr>
          <p:spPr>
            <a:xfrm>
              <a:off x="5427661" y="4789"/>
              <a:ext cx="5338362" cy="6847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21" h="21600" fill="norm" stroke="1" extrusionOk="0">
                  <a:moveTo>
                    <a:pt x="19433" y="21600"/>
                  </a:moveTo>
                  <a:cubicBezTo>
                    <a:pt x="21600" y="16757"/>
                    <a:pt x="16058" y="11582"/>
                    <a:pt x="12594" y="8288"/>
                  </a:cubicBezTo>
                  <a:cubicBezTo>
                    <a:pt x="9041" y="4919"/>
                    <a:pt x="4867" y="1910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3" name="Freeform 12"/>
            <p:cNvSpPr/>
            <p:nvPr/>
          </p:nvSpPr>
          <p:spPr>
            <a:xfrm>
              <a:off x="0" y="4789"/>
              <a:ext cx="1057277" cy="614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789" y="5860"/>
                    <a:pt x="7395" y="13060"/>
                    <a:pt x="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4" name="Freeform 13"/>
            <p:cNvSpPr/>
            <p:nvPr/>
          </p:nvSpPr>
          <p:spPr>
            <a:xfrm>
              <a:off x="5822950" y="4788"/>
              <a:ext cx="5189281" cy="686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8" h="21600" fill="norm" stroke="1" extrusionOk="0">
                  <a:moveTo>
                    <a:pt x="19631" y="21600"/>
                  </a:moveTo>
                  <a:cubicBezTo>
                    <a:pt x="21600" y="16860"/>
                    <a:pt x="16320" y="11955"/>
                    <a:pt x="12842" y="8655"/>
                  </a:cubicBezTo>
                  <a:cubicBezTo>
                    <a:pt x="9199" y="5220"/>
                    <a:pt x="4968" y="2115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5" name="Freeform 14"/>
            <p:cNvSpPr/>
            <p:nvPr/>
          </p:nvSpPr>
          <p:spPr>
            <a:xfrm>
              <a:off x="4761" y="0"/>
              <a:ext cx="595315" cy="352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688" y="6422"/>
                    <a:pt x="7430" y="13719"/>
                    <a:pt x="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6" name="Freeform 15"/>
            <p:cNvSpPr/>
            <p:nvPr/>
          </p:nvSpPr>
          <p:spPr>
            <a:xfrm>
              <a:off x="6013450" y="4788"/>
              <a:ext cx="5124330" cy="686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4" h="21600" fill="norm" stroke="1" extrusionOk="0">
                  <a:moveTo>
                    <a:pt x="19749" y="21600"/>
                  </a:moveTo>
                  <a:cubicBezTo>
                    <a:pt x="21600" y="16845"/>
                    <a:pt x="16364" y="12015"/>
                    <a:pt x="12829" y="8700"/>
                  </a:cubicBezTo>
                  <a:cubicBezTo>
                    <a:pt x="9182" y="5280"/>
                    <a:pt x="4937" y="2175"/>
                    <a:pt x="0" y="0"/>
                  </a:cubicBezTo>
                </a:path>
              </a:pathLst>
            </a:custGeom>
            <a:noFill/>
            <a:ln w="12700" cap="flat">
              <a:solidFill>
                <a:srgbClr val="000000">
                  <a:alpha val="20000"/>
                </a:srgbClr>
              </a:solidFill>
              <a:prstDash val="dashDot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7" name="Freeform 16"/>
            <p:cNvSpPr/>
            <p:nvPr/>
          </p:nvSpPr>
          <p:spPr>
            <a:xfrm>
              <a:off x="0" y="4789"/>
              <a:ext cx="357190" cy="213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720"/>
                    <a:pt x="7200" y="13920"/>
                    <a:pt x="0" y="21600"/>
                  </a:cubicBezTo>
                </a:path>
              </a:pathLst>
            </a:custGeom>
            <a:noFill/>
            <a:ln w="12700" cap="flat">
              <a:solidFill>
                <a:srgbClr val="000000">
                  <a:alpha val="20000"/>
                </a:srgbClr>
              </a:solidFill>
              <a:prstDash val="dashDot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8" name="Freeform 17"/>
            <p:cNvSpPr/>
            <p:nvPr/>
          </p:nvSpPr>
          <p:spPr>
            <a:xfrm>
              <a:off x="6211887" y="-1"/>
              <a:ext cx="5129748" cy="6871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3" h="21600" fill="norm" stroke="1" extrusionOk="0">
                  <a:moveTo>
                    <a:pt x="19608" y="21600"/>
                  </a:moveTo>
                  <a:cubicBezTo>
                    <a:pt x="21600" y="16923"/>
                    <a:pt x="16610" y="12246"/>
                    <a:pt x="13128" y="8979"/>
                  </a:cubicBezTo>
                  <a:cubicBezTo>
                    <a:pt x="9366" y="5471"/>
                    <a:pt x="5028" y="227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9" name="Freeform 18"/>
            <p:cNvSpPr/>
            <p:nvPr/>
          </p:nvSpPr>
          <p:spPr>
            <a:xfrm>
              <a:off x="6464300" y="4788"/>
              <a:ext cx="5053399" cy="686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3" h="21600" fill="norm" stroke="1" extrusionOk="0">
                  <a:moveTo>
                    <a:pt x="19757" y="21600"/>
                  </a:moveTo>
                  <a:cubicBezTo>
                    <a:pt x="21600" y="16965"/>
                    <a:pt x="16775" y="12420"/>
                    <a:pt x="13260" y="9165"/>
                  </a:cubicBezTo>
                  <a:cubicBezTo>
                    <a:pt x="9461" y="5625"/>
                    <a:pt x="5091" y="2385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0" name="Freeform 19"/>
            <p:cNvSpPr/>
            <p:nvPr/>
          </p:nvSpPr>
          <p:spPr>
            <a:xfrm>
              <a:off x="6878638" y="4788"/>
              <a:ext cx="4842407" cy="6861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5" h="21600" fill="norm" stroke="1" extrusionOk="0">
                  <a:moveTo>
                    <a:pt x="20640" y="21600"/>
                  </a:moveTo>
                  <a:cubicBezTo>
                    <a:pt x="21600" y="16977"/>
                    <a:pt x="16843" y="12624"/>
                    <a:pt x="13229" y="9261"/>
                  </a:cubicBezTo>
                  <a:cubicBezTo>
                    <a:pt x="9432" y="5749"/>
                    <a:pt x="5063" y="2522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1" name="Freeform 20"/>
            <p:cNvSpPr/>
            <p:nvPr/>
          </p:nvSpPr>
          <p:spPr>
            <a:xfrm>
              <a:off x="8769351" y="4789"/>
              <a:ext cx="3417889" cy="274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5042" y="13523"/>
                    <a:pt x="7822" y="6123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2" name="Freeform 21"/>
            <p:cNvSpPr/>
            <p:nvPr/>
          </p:nvSpPr>
          <p:spPr>
            <a:xfrm>
              <a:off x="9236076" y="9577"/>
              <a:ext cx="2951165" cy="2555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075" y="12654"/>
                    <a:pt x="6828" y="556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3" name="Freeform 22"/>
            <p:cNvSpPr/>
            <p:nvPr/>
          </p:nvSpPr>
          <p:spPr>
            <a:xfrm>
              <a:off x="10021888" y="4789"/>
              <a:ext cx="2165352" cy="1358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63" y="6442"/>
                    <a:pt x="14622" y="13642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4" name="Freeform 23"/>
            <p:cNvSpPr/>
            <p:nvPr/>
          </p:nvSpPr>
          <p:spPr>
            <a:xfrm>
              <a:off x="11291888" y="4789"/>
              <a:ext cx="895352" cy="534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38" y="6943"/>
                    <a:pt x="14477" y="14079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79" name="Group 75"/>
          <p:cNvGrpSpPr/>
          <p:nvPr/>
        </p:nvGrpSpPr>
        <p:grpSpPr>
          <a:xfrm>
            <a:off x="805334" y="1698330"/>
            <a:ext cx="5941544" cy="3470424"/>
            <a:chOff x="0" y="0"/>
            <a:chExt cx="5941543" cy="3470422"/>
          </a:xfrm>
        </p:grpSpPr>
        <p:sp>
          <p:nvSpPr>
            <p:cNvPr id="176" name="Rectangle 76"/>
            <p:cNvSpPr/>
            <p:nvPr/>
          </p:nvSpPr>
          <p:spPr>
            <a:xfrm>
              <a:off x="-1" y="-1"/>
              <a:ext cx="5941544" cy="502922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7" name="Isosceles Triangle 9"/>
            <p:cNvSpPr/>
            <p:nvPr/>
          </p:nvSpPr>
          <p:spPr>
            <a:xfrm rot="10800000">
              <a:off x="2812776" y="3198018"/>
              <a:ext cx="315990" cy="272405"/>
            </a:xfrm>
            <a:prstGeom prst="triangl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8" name="Rectangle 78"/>
            <p:cNvSpPr/>
            <p:nvPr/>
          </p:nvSpPr>
          <p:spPr>
            <a:xfrm>
              <a:off x="-1" y="576072"/>
              <a:ext cx="5941544" cy="2624329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180" name="Picture Placeholder 2"/>
          <p:cNvSpPr/>
          <p:nvPr>
            <p:ph type="pic" sz="half" idx="13"/>
          </p:nvPr>
        </p:nvSpPr>
        <p:spPr>
          <a:xfrm>
            <a:off x="7543510" y="0"/>
            <a:ext cx="464849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81" name="Texto del título"/>
          <p:cNvSpPr/>
          <p:nvPr>
            <p:ph type="title"/>
          </p:nvPr>
        </p:nvSpPr>
        <p:spPr>
          <a:xfrm>
            <a:off x="885443" y="2360253"/>
            <a:ext cx="5776646" cy="1178035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600"/>
            </a:lvl1pPr>
          </a:lstStyle>
          <a:p>
            <a:pPr/>
            <a:r>
              <a:t>Texto del título</a:t>
            </a:r>
          </a:p>
        </p:txBody>
      </p:sp>
      <p:sp>
        <p:nvSpPr>
          <p:cNvPr id="182" name="Nivel de texto 1…"/>
          <p:cNvSpPr/>
          <p:nvPr>
            <p:ph type="body" sz="quarter" idx="1"/>
          </p:nvPr>
        </p:nvSpPr>
        <p:spPr>
          <a:xfrm>
            <a:off x="885443" y="3545011"/>
            <a:ext cx="5776646" cy="1274200"/>
          </a:xfrm>
          <a:prstGeom prst="rect">
            <a:avLst/>
          </a:prstGeom>
        </p:spPr>
        <p:txBody>
          <a:bodyPr anchor="t"/>
          <a:lstStyle>
            <a:lvl1pPr marL="0" indent="0" algn="ctr">
              <a:buClrTx/>
              <a:buSzTx/>
              <a:buNone/>
              <a:defRPr>
                <a:solidFill>
                  <a:srgbClr val="FFFEFF"/>
                </a:solidFill>
              </a:defRPr>
            </a:lvl1pPr>
            <a:lvl2pPr marL="0" indent="0" algn="ctr">
              <a:buClrTx/>
              <a:buSzTx/>
              <a:buNone/>
              <a:defRPr>
                <a:solidFill>
                  <a:srgbClr val="FFFEFF"/>
                </a:solidFill>
              </a:defRPr>
            </a:lvl2pPr>
            <a:lvl3pPr marL="0" indent="0" algn="ctr">
              <a:buClrTx/>
              <a:buSzTx/>
              <a:buNone/>
              <a:defRPr>
                <a:solidFill>
                  <a:srgbClr val="FFFEFF"/>
                </a:solidFill>
              </a:defRPr>
            </a:lvl3pPr>
            <a:lvl4pPr marL="0" indent="0" algn="ctr">
              <a:buClrTx/>
              <a:buSzTx/>
              <a:buNone/>
              <a:defRPr>
                <a:solidFill>
                  <a:srgbClr val="FFFEFF"/>
                </a:solidFill>
              </a:defRPr>
            </a:lvl4pPr>
            <a:lvl5pPr marL="0" indent="0" algn="ctr">
              <a:buClrTx/>
              <a:buSzTx/>
              <a:buNone/>
              <a:defRPr>
                <a:solidFill>
                  <a:srgbClr val="FFFEFF"/>
                </a:solidFill>
              </a:defRPr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83" name="Número de diapositiva"/>
          <p:cNvSpPr/>
          <p:nvPr>
            <p:ph type="sldNum" sz="quarter" idx="2"/>
          </p:nvPr>
        </p:nvSpPr>
        <p:spPr>
          <a:xfrm>
            <a:off x="6511639" y="351791"/>
            <a:ext cx="231139" cy="2565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79"/>
          <p:cNvGrpSpPr/>
          <p:nvPr/>
        </p:nvGrpSpPr>
        <p:grpSpPr>
          <a:xfrm>
            <a:off x="4762" y="-1"/>
            <a:ext cx="12161841" cy="6853241"/>
            <a:chOff x="0" y="0"/>
            <a:chExt cx="12161840" cy="6853240"/>
          </a:xfrm>
        </p:grpSpPr>
        <p:sp>
          <p:nvSpPr>
            <p:cNvPr id="2" name="Freeform 5"/>
            <p:cNvSpPr/>
            <p:nvPr/>
          </p:nvSpPr>
          <p:spPr>
            <a:xfrm>
              <a:off x="2406161" y="-1"/>
              <a:ext cx="2757980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423" h="21600" fill="norm" stroke="1" extrusionOk="0">
                  <a:moveTo>
                    <a:pt x="15423" y="0"/>
                  </a:moveTo>
                  <a:cubicBezTo>
                    <a:pt x="2617" y="3315"/>
                    <a:pt x="-6177" y="15585"/>
                    <a:pt x="538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3" name="Freeform 6"/>
            <p:cNvSpPr/>
            <p:nvPr/>
          </p:nvSpPr>
          <p:spPr>
            <a:xfrm>
              <a:off x="10621963" y="9525"/>
              <a:ext cx="1539877" cy="555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867" y="11815"/>
                    <a:pt x="7133" y="5169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4" name="Freeform 7"/>
            <p:cNvSpPr/>
            <p:nvPr/>
          </p:nvSpPr>
          <p:spPr>
            <a:xfrm>
              <a:off x="10242551" y="5013325"/>
              <a:ext cx="1919290" cy="1830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806" y="15260"/>
                    <a:pt x="15238" y="7967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5" name="Freeform 8"/>
            <p:cNvSpPr/>
            <p:nvPr/>
          </p:nvSpPr>
          <p:spPr>
            <a:xfrm>
              <a:off x="2159690" y="-1"/>
              <a:ext cx="2632974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469" h="21600" fill="norm" stroke="1" extrusionOk="0">
                  <a:moveTo>
                    <a:pt x="15469" y="0"/>
                  </a:moveTo>
                  <a:cubicBezTo>
                    <a:pt x="2576" y="3600"/>
                    <a:pt x="-6131" y="15510"/>
                    <a:pt x="5339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6" name="Freeform 9"/>
            <p:cNvSpPr/>
            <p:nvPr/>
          </p:nvSpPr>
          <p:spPr>
            <a:xfrm>
              <a:off x="11198226" y="9525"/>
              <a:ext cx="963615" cy="366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684" y="12904"/>
                    <a:pt x="7235" y="589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7" name="Freeform 10"/>
            <p:cNvSpPr/>
            <p:nvPr/>
          </p:nvSpPr>
          <p:spPr>
            <a:xfrm>
              <a:off x="10490201" y="5275263"/>
              <a:ext cx="1666877" cy="1577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692" y="15094"/>
                    <a:pt x="15077" y="7872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8" name="Freeform 11"/>
            <p:cNvSpPr/>
            <p:nvPr/>
          </p:nvSpPr>
          <p:spPr>
            <a:xfrm>
              <a:off x="2023354" y="-1"/>
              <a:ext cx="2594686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478" h="21600" fill="norm" stroke="1" extrusionOk="0">
                  <a:moveTo>
                    <a:pt x="15478" y="0"/>
                  </a:moveTo>
                  <a:cubicBezTo>
                    <a:pt x="2609" y="3675"/>
                    <a:pt x="-6122" y="15495"/>
                    <a:pt x="5302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9" name="Freeform 12"/>
            <p:cNvSpPr/>
            <p:nvPr/>
          </p:nvSpPr>
          <p:spPr>
            <a:xfrm>
              <a:off x="11496676" y="9525"/>
              <a:ext cx="665165" cy="257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657" y="13600"/>
                    <a:pt x="7406" y="6400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0" name="Freeform 13"/>
            <p:cNvSpPr/>
            <p:nvPr/>
          </p:nvSpPr>
          <p:spPr>
            <a:xfrm>
              <a:off x="10636251" y="5408613"/>
              <a:ext cx="1525590" cy="1435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671" y="15020"/>
                    <a:pt x="15006" y="7796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1" name="Freeform 14"/>
            <p:cNvSpPr/>
            <p:nvPr/>
          </p:nvSpPr>
          <p:spPr>
            <a:xfrm>
              <a:off x="1889070" y="-1"/>
              <a:ext cx="2352732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661" h="21600" fill="norm" stroke="1" extrusionOk="0">
                  <a:moveTo>
                    <a:pt x="15661" y="0"/>
                  </a:moveTo>
                  <a:cubicBezTo>
                    <a:pt x="2220" y="3840"/>
                    <a:pt x="-5939" y="15615"/>
                    <a:pt x="5288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2" name="Freeform 15"/>
            <p:cNvSpPr/>
            <p:nvPr/>
          </p:nvSpPr>
          <p:spPr>
            <a:xfrm>
              <a:off x="10798176" y="5518150"/>
              <a:ext cx="1363665" cy="1325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601" y="14942"/>
                    <a:pt x="14902" y="7742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3" name="Freeform 16"/>
            <p:cNvSpPr/>
            <p:nvPr/>
          </p:nvSpPr>
          <p:spPr>
            <a:xfrm>
              <a:off x="1748589" y="-1"/>
              <a:ext cx="2366213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821" h="21600" fill="norm" stroke="1" extrusionOk="0">
                  <a:moveTo>
                    <a:pt x="15821" y="0"/>
                  </a:moveTo>
                  <a:cubicBezTo>
                    <a:pt x="2385" y="3975"/>
                    <a:pt x="-5779" y="15390"/>
                    <a:pt x="4926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4" name="Freeform 17"/>
            <p:cNvSpPr/>
            <p:nvPr/>
          </p:nvSpPr>
          <p:spPr>
            <a:xfrm>
              <a:off x="10974388" y="5694363"/>
              <a:ext cx="1187452" cy="1149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603" y="14817"/>
                    <a:pt x="14861" y="7587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5" name="Freeform 18"/>
            <p:cNvSpPr/>
            <p:nvPr/>
          </p:nvSpPr>
          <p:spPr>
            <a:xfrm>
              <a:off x="1445019" y="-1"/>
              <a:ext cx="2455470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503" h="21600" fill="norm" stroke="1" extrusionOk="0">
                  <a:moveTo>
                    <a:pt x="15503" y="0"/>
                  </a:moveTo>
                  <a:cubicBezTo>
                    <a:pt x="3383" y="4230"/>
                    <a:pt x="-6097" y="15270"/>
                    <a:pt x="4763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" name="Freeform 19"/>
            <p:cNvSpPr/>
            <p:nvPr/>
          </p:nvSpPr>
          <p:spPr>
            <a:xfrm>
              <a:off x="11282363" y="6049963"/>
              <a:ext cx="879477" cy="793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356" y="14745"/>
                    <a:pt x="14595" y="7502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" name="Freeform 20"/>
            <p:cNvSpPr/>
            <p:nvPr/>
          </p:nvSpPr>
          <p:spPr>
            <a:xfrm>
              <a:off x="1106156" y="-1"/>
              <a:ext cx="2205370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528" h="21600" fill="norm" stroke="1" extrusionOk="0">
                  <a:moveTo>
                    <a:pt x="17528" y="0"/>
                  </a:moveTo>
                  <a:cubicBezTo>
                    <a:pt x="3971" y="4800"/>
                    <a:pt x="-4072" y="14685"/>
                    <a:pt x="2121" y="21600"/>
                  </a:cubicBezTo>
                </a:path>
              </a:pathLst>
            </a:custGeom>
            <a:noFill/>
            <a:ln w="12700" cap="flat">
              <a:solidFill>
                <a:srgbClr val="000000">
                  <a:alpha val="20000"/>
                </a:srgbClr>
              </a:solidFill>
              <a:prstDash val="dashDot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8" name="Freeform 21"/>
            <p:cNvSpPr/>
            <p:nvPr/>
          </p:nvSpPr>
          <p:spPr>
            <a:xfrm>
              <a:off x="840245" y="-1"/>
              <a:ext cx="2361745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324" h="21600" fill="norm" stroke="1" extrusionOk="0">
                  <a:moveTo>
                    <a:pt x="17324" y="0"/>
                  </a:moveTo>
                  <a:cubicBezTo>
                    <a:pt x="4364" y="4875"/>
                    <a:pt x="-4276" y="14400"/>
                    <a:pt x="2204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lgDash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" name="Freeform 22"/>
            <p:cNvSpPr/>
            <p:nvPr/>
          </p:nvSpPr>
          <p:spPr>
            <a:xfrm>
              <a:off x="18995" y="-1"/>
              <a:ext cx="1962205" cy="684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634" h="21600" fill="norm" stroke="1" extrusionOk="0">
                  <a:moveTo>
                    <a:pt x="17634" y="0"/>
                  </a:moveTo>
                  <a:cubicBezTo>
                    <a:pt x="687" y="5340"/>
                    <a:pt x="-3966" y="14145"/>
                    <a:pt x="3334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" name="Freeform 23"/>
            <p:cNvSpPr/>
            <p:nvPr/>
          </p:nvSpPr>
          <p:spPr>
            <a:xfrm>
              <a:off x="9525" y="9524"/>
              <a:ext cx="1771652" cy="3198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134" y="5873"/>
                    <a:pt x="2953" y="13127"/>
                    <a:pt x="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1" name="Freeform 24"/>
            <p:cNvSpPr/>
            <p:nvPr/>
          </p:nvSpPr>
          <p:spPr>
            <a:xfrm>
              <a:off x="0" y="6016625"/>
              <a:ext cx="214314" cy="827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7324"/>
                    <a:pt x="12480" y="14648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2" name="Freeform 25"/>
            <p:cNvSpPr/>
            <p:nvPr/>
          </p:nvSpPr>
          <p:spPr>
            <a:xfrm>
              <a:off x="9525" y="0"/>
              <a:ext cx="1562102" cy="2228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2409" y="6125"/>
                    <a:pt x="4530" y="13264"/>
                    <a:pt x="0" y="21600"/>
                  </a:cubicBezTo>
                </a:path>
              </a:pathLst>
            </a:custGeom>
            <a:noFill/>
            <a:ln w="9525" cap="flat">
              <a:solidFill>
                <a:srgbClr val="000000">
                  <a:alpha val="20000"/>
                </a:srgb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800142" y="1699589"/>
            <a:ext cx="3674481" cy="3470424"/>
            <a:chOff x="0" y="0"/>
            <a:chExt cx="3674479" cy="3470422"/>
          </a:xfrm>
        </p:grpSpPr>
        <p:sp>
          <p:nvSpPr>
            <p:cNvPr id="24" name="Rectangle 27"/>
            <p:cNvSpPr/>
            <p:nvPr/>
          </p:nvSpPr>
          <p:spPr>
            <a:xfrm>
              <a:off x="-1" y="-1"/>
              <a:ext cx="3674481" cy="502922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5" name="Isosceles Triangle 22"/>
            <p:cNvSpPr/>
            <p:nvPr/>
          </p:nvSpPr>
          <p:spPr>
            <a:xfrm rot="10800000">
              <a:off x="1682341" y="3198018"/>
              <a:ext cx="315990" cy="272405"/>
            </a:xfrm>
            <a:prstGeom prst="triangl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6" name="Rectangle 29"/>
            <p:cNvSpPr/>
            <p:nvPr/>
          </p:nvSpPr>
          <p:spPr>
            <a:xfrm>
              <a:off x="6190" y="576072"/>
              <a:ext cx="3668290" cy="2624329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28" name="Texto del título"/>
          <p:cNvSpPr/>
          <p:nvPr>
            <p:ph type="title"/>
          </p:nvPr>
        </p:nvSpPr>
        <p:spPr>
          <a:xfrm>
            <a:off x="888631" y="2349924"/>
            <a:ext cx="3498980" cy="2456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600" tIns="228600" rIns="228600" bIns="228600" anchor="ctr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29" name="Nivel de texto 1…"/>
          <p:cNvSpPr/>
          <p:nvPr>
            <p:ph type="body" idx="1"/>
          </p:nvPr>
        </p:nvSpPr>
        <p:spPr>
          <a:xfrm>
            <a:off x="5118446" y="803186"/>
            <a:ext cx="6281876" cy="5248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0" name="Número de diapositiva"/>
          <p:cNvSpPr/>
          <p:nvPr>
            <p:ph type="sldNum" sz="quarter" idx="2"/>
          </p:nvPr>
        </p:nvSpPr>
        <p:spPr>
          <a:xfrm>
            <a:off x="11153143" y="351791"/>
            <a:ext cx="231139" cy="2565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0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50" strike="noStrike" sz="4000" u="none">
          <a:ln>
            <a:noFill/>
          </a:ln>
          <a:solidFill>
            <a:srgbClr val="FFFEFF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ctr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50" strike="noStrike" sz="4000" u="none">
          <a:ln>
            <a:noFill/>
          </a:ln>
          <a:solidFill>
            <a:srgbClr val="FFFEFF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ctr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50" strike="noStrike" sz="4000" u="none">
          <a:ln>
            <a:noFill/>
          </a:ln>
          <a:solidFill>
            <a:srgbClr val="FFFEFF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ctr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50" strike="noStrike" sz="4000" u="none">
          <a:ln>
            <a:noFill/>
          </a:ln>
          <a:solidFill>
            <a:srgbClr val="FFFEFF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ctr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50" strike="noStrike" sz="4000" u="none">
          <a:ln>
            <a:noFill/>
          </a:ln>
          <a:solidFill>
            <a:srgbClr val="FFFEFF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ctr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50" strike="noStrike" sz="4000" u="none">
          <a:ln>
            <a:noFill/>
          </a:ln>
          <a:solidFill>
            <a:srgbClr val="FFFEFF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ctr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50" strike="noStrike" sz="4000" u="none">
          <a:ln>
            <a:noFill/>
          </a:ln>
          <a:solidFill>
            <a:srgbClr val="FFFEFF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ctr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50" strike="noStrike" sz="4000" u="none">
          <a:ln>
            <a:noFill/>
          </a:ln>
          <a:solidFill>
            <a:srgbClr val="FFFEFF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ctr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50" strike="noStrike" sz="4000" u="none">
          <a:ln>
            <a:noFill/>
          </a:ln>
          <a:solidFill>
            <a:srgbClr val="FFFEFF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chemeClr val="accent1"/>
        </a:buClr>
        <a:buSzPct val="110000"/>
        <a:buFontTx/>
        <a:buChar char="▪"/>
        <a:tabLst/>
        <a:defRPr b="0" baseline="0" cap="none" i="0" spc="0" strike="noStrike" sz="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ckwell"/>
        </a:defRPr>
      </a:lvl1pPr>
      <a:lvl2pPr marL="714375" marR="0" indent="-257175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chemeClr val="accent1"/>
        </a:buClr>
        <a:buSzPct val="110000"/>
        <a:buFontTx/>
        <a:buChar char="▪"/>
        <a:tabLst/>
        <a:defRPr b="0" baseline="0" cap="none" i="0" spc="0" strike="noStrike" sz="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ckwell"/>
        </a:defRPr>
      </a:lvl2pPr>
      <a:lvl3pPr marL="1208314" marR="0" indent="-293914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chemeClr val="accent1"/>
        </a:buClr>
        <a:buSzPct val="110000"/>
        <a:buFontTx/>
        <a:buChar char="▪"/>
        <a:tabLst/>
        <a:defRPr b="0" baseline="0" cap="none" i="0" spc="0" strike="noStrike" sz="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ckwell"/>
        </a:defRPr>
      </a:lvl3pPr>
      <a:lvl4pPr marL="1714500" marR="0" indent="-342900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chemeClr val="accent1"/>
        </a:buClr>
        <a:buSzPct val="110000"/>
        <a:buFontTx/>
        <a:buChar char="▪"/>
        <a:tabLst/>
        <a:defRPr b="0" baseline="0" cap="none" i="0" spc="0" strike="noStrike" sz="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ckwell"/>
        </a:defRPr>
      </a:lvl4pPr>
      <a:lvl5pPr marL="2171700" marR="0" indent="-342900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chemeClr val="accent1"/>
        </a:buClr>
        <a:buSzPct val="110000"/>
        <a:buFontTx/>
        <a:buChar char="▪"/>
        <a:tabLst/>
        <a:defRPr b="0" baseline="0" cap="none" i="0" spc="0" strike="noStrike" sz="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ckwell"/>
        </a:defRPr>
      </a:lvl5pPr>
      <a:lvl6pPr marL="2628900" marR="0" indent="-342900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chemeClr val="accent1"/>
        </a:buClr>
        <a:buSzPct val="110000"/>
        <a:buFontTx/>
        <a:buChar char="▪"/>
        <a:tabLst/>
        <a:defRPr b="0" baseline="0" cap="none" i="0" spc="0" strike="noStrike" sz="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ckwell"/>
        </a:defRPr>
      </a:lvl6pPr>
      <a:lvl7pPr marL="3086100" marR="0" indent="-342900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chemeClr val="accent1"/>
        </a:buClr>
        <a:buSzPct val="110000"/>
        <a:buFontTx/>
        <a:buChar char="▪"/>
        <a:tabLst/>
        <a:defRPr b="0" baseline="0" cap="none" i="0" spc="0" strike="noStrike" sz="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ckwell"/>
        </a:defRPr>
      </a:lvl7pPr>
      <a:lvl8pPr marL="3543300" marR="0" indent="-342900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chemeClr val="accent1"/>
        </a:buClr>
        <a:buSzPct val="110000"/>
        <a:buFontTx/>
        <a:buChar char="▪"/>
        <a:tabLst/>
        <a:defRPr b="0" baseline="0" cap="none" i="0" spc="0" strike="noStrike" sz="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ckwell"/>
        </a:defRPr>
      </a:lvl8pPr>
      <a:lvl9pPr marL="4000500" marR="0" indent="-342900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chemeClr val="accent1"/>
        </a:buClr>
        <a:buSzPct val="110000"/>
        <a:buFontTx/>
        <a:buChar char="▪"/>
        <a:tabLst/>
        <a:defRPr b="0" baseline="0" cap="none" i="0" spc="0" strike="noStrike" sz="1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ckwel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ítulo 1"/>
          <p:cNvSpPr/>
          <p:nvPr>
            <p:ph type="ctrTitle"/>
          </p:nvPr>
        </p:nvSpPr>
        <p:spPr>
          <a:xfrm>
            <a:off x="1759235" y="2075502"/>
            <a:ext cx="8679917" cy="1748729"/>
          </a:xfrm>
          <a:prstGeom prst="rect">
            <a:avLst/>
          </a:prstGeom>
        </p:spPr>
        <p:txBody>
          <a:bodyPr/>
          <a:lstStyle/>
          <a:p>
            <a:pPr>
              <a:defRPr b="1" spc="-200">
                <a:latin typeface="Latha"/>
                <a:ea typeface="Latha"/>
                <a:cs typeface="Latha"/>
                <a:sym typeface="Latha"/>
              </a:defRPr>
            </a:pPr>
            <a:r>
              <a:t>Porque Costa Rica </a:t>
            </a:r>
            <a:br/>
            <a:r>
              <a:t>es capaz</a:t>
            </a:r>
          </a:p>
        </p:txBody>
      </p:sp>
      <p:sp>
        <p:nvSpPr>
          <p:cNvPr id="237" name="Subtítulo 2"/>
          <p:cNvSpPr/>
          <p:nvPr>
            <p:ph type="subTitle" sz="quarter" idx="1"/>
          </p:nvPr>
        </p:nvSpPr>
        <p:spPr>
          <a:xfrm>
            <a:off x="1187669" y="3695701"/>
            <a:ext cx="9632731" cy="685802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¡Junio es el mes del empleo!</a:t>
            </a:r>
          </a:p>
        </p:txBody>
      </p:sp>
      <p:pic>
        <p:nvPicPr>
          <p:cNvPr id="238" name="Imagen 6" descr="Imagen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713059" y="4519081"/>
            <a:ext cx="726092" cy="7882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ítulo 1"/>
          <p:cNvSpPr/>
          <p:nvPr>
            <p:ph type="title"/>
          </p:nvPr>
        </p:nvSpPr>
        <p:spPr>
          <a:xfrm>
            <a:off x="888629" y="2349925"/>
            <a:ext cx="3498982" cy="2456442"/>
          </a:xfrm>
          <a:prstGeom prst="rect">
            <a:avLst/>
          </a:prstGeom>
        </p:spPr>
        <p:txBody>
          <a:bodyPr/>
          <a:lstStyle>
            <a:lvl1pPr>
              <a:defRPr spc="-200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COSTA RICA ES CAPAZ</a:t>
            </a:r>
          </a:p>
        </p:txBody>
      </p:sp>
      <p:sp>
        <p:nvSpPr>
          <p:cNvPr id="267" name="Marcador de contenido 2"/>
          <p:cNvSpPr/>
          <p:nvPr>
            <p:ph type="body" sz="half" idx="1"/>
          </p:nvPr>
        </p:nvSpPr>
        <p:spPr>
          <a:xfrm>
            <a:off x="5139556" y="567560"/>
            <a:ext cx="6303582" cy="4347844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8000"/>
              </a:lnSpc>
              <a:buSzTx/>
              <a:buNone/>
              <a:defRPr sz="1500">
                <a:solidFill>
                  <a:srgbClr val="FF0000"/>
                </a:solidFill>
              </a:defRPr>
            </a:pPr>
          </a:p>
          <a:p>
            <a:pPr marL="0" indent="0">
              <a:lnSpc>
                <a:spcPct val="108000"/>
              </a:lnSpc>
              <a:buSzTx/>
              <a:buNone/>
              <a:defRPr sz="1500">
                <a:solidFill>
                  <a:srgbClr val="FF0000"/>
                </a:solidFill>
              </a:defRPr>
            </a:pPr>
            <a:r>
              <a:t>Primera semana: Empleo</a:t>
            </a:r>
          </a:p>
          <a:p>
            <a:pPr marL="0" indent="0">
              <a:lnSpc>
                <a:spcPct val="108000"/>
              </a:lnSpc>
              <a:buSzTx/>
              <a:buNone/>
              <a:defRPr sz="1500">
                <a:solidFill>
                  <a:srgbClr val="002060"/>
                </a:solidFill>
              </a:defRPr>
            </a:pPr>
            <a:r>
              <a:t>Se dará a conocer el Sistema Nacional de Empleo y el Pacto por la Generación de Empleo, además de la apertura de puestos en un conocido centro de servicios y en una importante zona franca, así como el inicio de proyectos de vivienda que representarán contratación de mano de obra. </a:t>
            </a:r>
          </a:p>
          <a:p>
            <a:pPr marL="0" indent="0">
              <a:lnSpc>
                <a:spcPct val="108000"/>
              </a:lnSpc>
              <a:buSzTx/>
              <a:buNone/>
              <a:defRPr sz="1500">
                <a:solidFill>
                  <a:srgbClr val="FF0000"/>
                </a:solidFill>
              </a:defRPr>
            </a:pPr>
            <a:r>
              <a:t>Segunda semana: Incentivos a la producción</a:t>
            </a:r>
          </a:p>
          <a:p>
            <a:pPr marL="0" indent="0">
              <a:lnSpc>
                <a:spcPct val="108000"/>
              </a:lnSpc>
              <a:buSzTx/>
              <a:buNone/>
              <a:defRPr sz="1500">
                <a:solidFill>
                  <a:srgbClr val="002060"/>
                </a:solidFill>
              </a:defRPr>
            </a:pPr>
            <a:r>
              <a:t>Durante estos días se anunciará un plan en la zona norte del país, otro para la exportación de cacao y beneficios para la industria local.</a:t>
            </a:r>
          </a:p>
          <a:p>
            <a:pPr marL="0" indent="0">
              <a:lnSpc>
                <a:spcPct val="108000"/>
              </a:lnSpc>
              <a:buSzTx/>
              <a:buNone/>
              <a:defRPr sz="1500">
                <a:solidFill>
                  <a:srgbClr val="FF0000"/>
                </a:solidFill>
              </a:defRPr>
            </a:pPr>
            <a:r>
              <a:t>Tercera semana: Reducción de trámites/Infraestructura</a:t>
            </a:r>
          </a:p>
          <a:p>
            <a:pPr marL="0" indent="0">
              <a:lnSpc>
                <a:spcPct val="108000"/>
              </a:lnSpc>
              <a:buSzTx/>
              <a:buNone/>
              <a:defRPr sz="1500">
                <a:solidFill>
                  <a:srgbClr val="002060"/>
                </a:solidFill>
              </a:defRPr>
            </a:pPr>
            <a:r>
              <a:t>Se informará sobre medidas para apoyar a las mipymes, a las personas que están desempleadas y varios proyectos de infraestructura fuera de la GAM.</a:t>
            </a:r>
          </a:p>
        </p:txBody>
      </p:sp>
      <p:pic>
        <p:nvPicPr>
          <p:cNvPr id="268" name="Imagen 5" descr="Imagen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64788" y="5166569"/>
            <a:ext cx="1827214" cy="15176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Marcador de contenido 2"/>
          <p:cNvSpPr/>
          <p:nvPr>
            <p:ph type="body" sz="half" idx="1"/>
          </p:nvPr>
        </p:nvSpPr>
        <p:spPr>
          <a:xfrm>
            <a:off x="5118446" y="803185"/>
            <a:ext cx="6281875" cy="5248624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  <a:defRPr>
                <a:solidFill>
                  <a:srgbClr val="002060"/>
                </a:solidFill>
              </a:defRPr>
            </a:pPr>
          </a:p>
          <a:p>
            <a:pPr marL="0" indent="0" algn="ctr">
              <a:buSzTx/>
              <a:buNone/>
              <a:defRPr b="1" sz="28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OBJETIVO GENERAL</a:t>
            </a:r>
          </a:p>
          <a:p>
            <a:pPr marL="0" indent="0" algn="ctr">
              <a:lnSpc>
                <a:spcPct val="150000"/>
              </a:lnSpc>
              <a:buSzTx/>
              <a:buNone/>
              <a:defRPr sz="20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Comunicar las acciones institucionales, lideradas </a:t>
            </a:r>
            <a:endParaRPr>
              <a:solidFill>
                <a:srgbClr val="FFFFFF"/>
              </a:solidFill>
            </a:endParaRPr>
          </a:p>
          <a:p>
            <a:pPr marL="0" indent="0" algn="ctr">
              <a:lnSpc>
                <a:spcPct val="150000"/>
              </a:lnSpc>
              <a:buSzTx/>
              <a:buNone/>
              <a:defRPr sz="20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desde el Poder Ejecutivo, orientadas a dinamizar la economía del país y la creación de empleo</a:t>
            </a:r>
            <a:endParaRPr>
              <a:solidFill>
                <a:srgbClr val="FFFFFF"/>
              </a:solidFill>
            </a:endParaRPr>
          </a:p>
          <a:p>
            <a:pPr marL="0" indent="0">
              <a:lnSpc>
                <a:spcPct val="150000"/>
              </a:lnSpc>
              <a:buSzTx/>
              <a:buNone/>
              <a:defRPr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</a:p>
          <a:p>
            <a:pPr marL="0" indent="0">
              <a:buSzTx/>
              <a:buNone/>
              <a:defRPr>
                <a:solidFill>
                  <a:srgbClr val="FFFFFF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   </a:t>
            </a:r>
          </a:p>
        </p:txBody>
      </p:sp>
      <p:sp>
        <p:nvSpPr>
          <p:cNvPr id="241" name="Título 1"/>
          <p:cNvSpPr/>
          <p:nvPr>
            <p:ph type="title"/>
          </p:nvPr>
        </p:nvSpPr>
        <p:spPr>
          <a:xfrm>
            <a:off x="888629" y="2349925"/>
            <a:ext cx="3498982" cy="2456442"/>
          </a:xfrm>
          <a:prstGeom prst="rect">
            <a:avLst/>
          </a:prstGeom>
        </p:spPr>
        <p:txBody>
          <a:bodyPr/>
          <a:lstStyle/>
          <a:p>
            <a:pPr>
              <a:defRPr spc="-200"/>
            </a:pPr>
            <a:r>
              <a:t> </a:t>
            </a:r>
            <a:r>
              <a:rPr>
                <a:latin typeface="Latha"/>
                <a:ea typeface="Latha"/>
                <a:cs typeface="Latha"/>
                <a:sym typeface="Latha"/>
              </a:rPr>
              <a:t>COSTA RICA ES CAPAZ…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ítulo 1"/>
          <p:cNvSpPr/>
          <p:nvPr>
            <p:ph type="title"/>
          </p:nvPr>
        </p:nvSpPr>
        <p:spPr>
          <a:xfrm>
            <a:off x="888629" y="2349925"/>
            <a:ext cx="3498982" cy="2456442"/>
          </a:xfrm>
          <a:prstGeom prst="rect">
            <a:avLst/>
          </a:prstGeom>
        </p:spPr>
        <p:txBody>
          <a:bodyPr/>
          <a:lstStyle>
            <a:lvl1pPr>
              <a:defRPr spc="-200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COSTA RICA ES CAPAZ</a:t>
            </a:r>
          </a:p>
        </p:txBody>
      </p:sp>
      <p:sp>
        <p:nvSpPr>
          <p:cNvPr id="244" name="Marcador de contenido 2"/>
          <p:cNvSpPr/>
          <p:nvPr>
            <p:ph type="body" sz="half" idx="1"/>
          </p:nvPr>
        </p:nvSpPr>
        <p:spPr>
          <a:xfrm>
            <a:off x="5118446" y="803185"/>
            <a:ext cx="6281875" cy="5248624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8000"/>
              </a:lnSpc>
              <a:buSzTx/>
              <a:buNone/>
              <a:defRPr sz="24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OBJETIVOS ESPECÍFICOS</a:t>
            </a:r>
            <a:endParaRPr sz="1600"/>
          </a:p>
          <a:p>
            <a:pPr>
              <a:lnSpc>
                <a:spcPct val="108000"/>
              </a:lnSpc>
              <a:defRPr sz="16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Dar a conocer medidas que se impulsan para promover la generación de empleo, incentivos a la producción, disminución de trámites y acciones de apoyo al consumidor.</a:t>
            </a:r>
          </a:p>
          <a:p>
            <a:pPr>
              <a:lnSpc>
                <a:spcPct val="108000"/>
              </a:lnSpc>
              <a:defRPr sz="16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Evidenciar el trabajo conjunto que se desarrolla para fomentar la apertura de puestos de trabajo en diversos sectores.</a:t>
            </a:r>
          </a:p>
          <a:p>
            <a:pPr>
              <a:lnSpc>
                <a:spcPct val="108000"/>
              </a:lnSpc>
              <a:defRPr sz="16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Generar confianza en el sector privado y en la población en general y contrarrestar campaña sobre una supuesta crisis por cierres de compañías de capital extranjero.</a:t>
            </a:r>
          </a:p>
          <a:p>
            <a:pPr>
              <a:lnSpc>
                <a:spcPct val="108000"/>
              </a:lnSpc>
              <a:defRPr sz="16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Informar sobre medidas orientadas a apoyar a las micro, pequeñas y medianas empresas, así como acciones para reducir trámites y apoyar al consumidor.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ítulo 1"/>
          <p:cNvSpPr/>
          <p:nvPr>
            <p:ph type="title"/>
          </p:nvPr>
        </p:nvSpPr>
        <p:spPr>
          <a:xfrm>
            <a:off x="888629" y="2349925"/>
            <a:ext cx="3498982" cy="2456442"/>
          </a:xfrm>
          <a:prstGeom prst="rect">
            <a:avLst/>
          </a:prstGeom>
        </p:spPr>
        <p:txBody>
          <a:bodyPr/>
          <a:lstStyle>
            <a:lvl1pPr>
              <a:defRPr spc="-200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COSTA RICA ES CAPAZ</a:t>
            </a:r>
          </a:p>
        </p:txBody>
      </p:sp>
      <p:sp>
        <p:nvSpPr>
          <p:cNvPr id="247" name="Marcador de contenido 2"/>
          <p:cNvSpPr/>
          <p:nvPr>
            <p:ph type="body" sz="half" idx="1"/>
          </p:nvPr>
        </p:nvSpPr>
        <p:spPr>
          <a:xfrm>
            <a:off x="5118446" y="803185"/>
            <a:ext cx="6281875" cy="5248624"/>
          </a:xfrm>
          <a:prstGeom prst="rect">
            <a:avLst/>
          </a:prstGeom>
        </p:spPr>
        <p:txBody>
          <a:bodyPr/>
          <a:lstStyle/>
          <a:p>
            <a:pPr algn="just">
              <a:defRPr sz="36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¿Porqué debemos lanzar este esfuerzo institucional </a:t>
            </a:r>
            <a:br/>
            <a:r>
              <a:t>y de comunicación?</a:t>
            </a:r>
            <a:r>
              <a:rPr sz="1800">
                <a:latin typeface="+mn-lt"/>
                <a:ea typeface="+mn-ea"/>
                <a:cs typeface="+mn-cs"/>
                <a:sym typeface="Rockwell"/>
              </a:rPr>
              <a:t> </a:t>
            </a:r>
          </a:p>
        </p:txBody>
      </p:sp>
      <p:pic>
        <p:nvPicPr>
          <p:cNvPr id="248" name="Imagen 5" descr="Imagen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00381" y="5623957"/>
            <a:ext cx="1012827" cy="11033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ítulo 1"/>
          <p:cNvSpPr/>
          <p:nvPr>
            <p:ph type="title"/>
          </p:nvPr>
        </p:nvSpPr>
        <p:spPr>
          <a:xfrm>
            <a:off x="888629" y="2349925"/>
            <a:ext cx="3498982" cy="2456442"/>
          </a:xfrm>
          <a:prstGeom prst="rect">
            <a:avLst/>
          </a:prstGeom>
        </p:spPr>
        <p:txBody>
          <a:bodyPr/>
          <a:lstStyle>
            <a:lvl1pPr>
              <a:defRPr spc="-200" sz="3600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Medios y redes sociales</a:t>
            </a:r>
          </a:p>
        </p:txBody>
      </p:sp>
      <p:pic>
        <p:nvPicPr>
          <p:cNvPr id="251" name="Marcador de contenido 4" descr="Marcador de contenido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72100" y="803275"/>
            <a:ext cx="5244790" cy="53832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Ecuestas"/>
          <p:cNvSpPr/>
          <p:nvPr>
            <p:ph type="title"/>
          </p:nvPr>
        </p:nvSpPr>
        <p:spPr>
          <a:xfrm>
            <a:off x="888630" y="2349923"/>
            <a:ext cx="3498981" cy="245644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Ecuestas</a:t>
            </a:r>
          </a:p>
        </p:txBody>
      </p:sp>
      <p:pic>
        <p:nvPicPr>
          <p:cNvPr id="254" name="problema pais.jpg" descr="problema pai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913" y="23531"/>
            <a:ext cx="12192002" cy="58640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ítulo 1"/>
          <p:cNvSpPr/>
          <p:nvPr>
            <p:ph type="title"/>
          </p:nvPr>
        </p:nvSpPr>
        <p:spPr>
          <a:xfrm>
            <a:off x="888629" y="2349925"/>
            <a:ext cx="3498982" cy="2456442"/>
          </a:xfrm>
          <a:prstGeom prst="rect">
            <a:avLst/>
          </a:prstGeom>
        </p:spPr>
        <p:txBody>
          <a:bodyPr/>
          <a:lstStyle>
            <a:lvl1pPr>
              <a:defRPr spc="-200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COSTA RICA ES CAPAZ…</a:t>
            </a:r>
          </a:p>
        </p:txBody>
      </p:sp>
      <p:sp>
        <p:nvSpPr>
          <p:cNvPr id="257" name="Marcador de contenido 2"/>
          <p:cNvSpPr/>
          <p:nvPr>
            <p:ph type="body" sz="half" idx="1"/>
          </p:nvPr>
        </p:nvSpPr>
        <p:spPr>
          <a:xfrm>
            <a:off x="5118446" y="803185"/>
            <a:ext cx="6281875" cy="5248624"/>
          </a:xfrm>
          <a:prstGeom prst="rect">
            <a:avLst/>
          </a:prstGeom>
        </p:spPr>
        <p:txBody>
          <a:bodyPr/>
          <a:lstStyle/>
          <a:p>
            <a:pPr marL="0" indent="0" defTabSz="777240">
              <a:lnSpc>
                <a:spcPct val="96000"/>
              </a:lnSpc>
              <a:spcBef>
                <a:spcPts val="800"/>
              </a:spcBef>
              <a:buSzTx/>
              <a:buNone/>
              <a:defRPr sz="1000">
                <a:solidFill>
                  <a:srgbClr val="FFFFFF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MENSAJES CLAVE:</a:t>
            </a:r>
          </a:p>
          <a:p>
            <a:pPr marL="0" indent="0" defTabSz="777240">
              <a:lnSpc>
                <a:spcPct val="96000"/>
              </a:lnSpc>
              <a:spcBef>
                <a:spcPts val="800"/>
              </a:spcBef>
              <a:buSzTx/>
              <a:buNone/>
              <a:defRPr sz="1000">
                <a:solidFill>
                  <a:srgbClr val="FFFFFF"/>
                </a:solidFill>
                <a:latin typeface="Latha"/>
                <a:ea typeface="Latha"/>
                <a:cs typeface="Latha"/>
                <a:sym typeface="Latha"/>
              </a:defRPr>
            </a:pPr>
          </a:p>
          <a:p>
            <a:pPr marL="0" indent="0" algn="ctr" defTabSz="777240">
              <a:lnSpc>
                <a:spcPct val="96000"/>
              </a:lnSpc>
              <a:spcBef>
                <a:spcPts val="800"/>
              </a:spcBef>
              <a:buSzTx/>
              <a:buNone/>
              <a:defRPr sz="23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Costa Rica sí es capaz</a:t>
            </a:r>
            <a:r>
              <a:rPr sz="1700"/>
              <a:t>	</a:t>
            </a:r>
            <a:endParaRPr sz="1000">
              <a:solidFill>
                <a:srgbClr val="FFFFFF"/>
              </a:solidFill>
            </a:endParaRPr>
          </a:p>
          <a:p>
            <a:pPr marL="0" indent="0" algn="ctr" defTabSz="777240">
              <a:lnSpc>
                <a:spcPct val="96000"/>
              </a:lnSpc>
              <a:spcBef>
                <a:spcPts val="800"/>
              </a:spcBef>
              <a:buSzTx/>
              <a:buNone/>
              <a:defRPr sz="17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	</a:t>
            </a:r>
            <a:endParaRPr sz="1000">
              <a:solidFill>
                <a:srgbClr val="FFFFFF"/>
              </a:solidFill>
            </a:endParaRPr>
          </a:p>
          <a:p>
            <a:pPr marL="0" indent="0" algn="ctr" defTabSz="777240">
              <a:lnSpc>
                <a:spcPct val="96000"/>
              </a:lnSpc>
              <a:spcBef>
                <a:spcPts val="800"/>
              </a:spcBef>
              <a:buSzTx/>
              <a:buNone/>
              <a:defRPr sz="16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-Durante este mes de junio generaremos una campaña para mostrar cómo somos capaces de generar oportunidades de empleo.</a:t>
            </a:r>
            <a:endParaRPr sz="1000">
              <a:solidFill>
                <a:srgbClr val="FFFFFF"/>
              </a:solidFill>
            </a:endParaRPr>
          </a:p>
          <a:p>
            <a:pPr marL="0" indent="0" algn="ctr" defTabSz="777240">
              <a:lnSpc>
                <a:spcPct val="96000"/>
              </a:lnSpc>
              <a:spcBef>
                <a:spcPts val="800"/>
              </a:spcBef>
              <a:buSzTx/>
              <a:buNone/>
              <a:defRPr sz="16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-De apoyar al sector privado que produce con alto valor agregado y genera trabajos de calidad.</a:t>
            </a:r>
            <a:endParaRPr sz="1000">
              <a:solidFill>
                <a:srgbClr val="FFFFFF"/>
              </a:solidFill>
            </a:endParaRPr>
          </a:p>
          <a:p>
            <a:pPr marL="0" indent="0" algn="ctr" defTabSz="777240">
              <a:lnSpc>
                <a:spcPct val="96000"/>
              </a:lnSpc>
              <a:spcBef>
                <a:spcPts val="800"/>
              </a:spcBef>
              <a:buSzTx/>
              <a:buNone/>
              <a:defRPr sz="16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-De llevar a Costa Rica hacia adelante.</a:t>
            </a:r>
            <a:endParaRPr sz="1000">
              <a:solidFill>
                <a:srgbClr val="FFFFFF"/>
              </a:solidFill>
            </a:endParaRPr>
          </a:p>
          <a:p>
            <a:pPr marL="0" indent="0" algn="ctr" defTabSz="777240">
              <a:lnSpc>
                <a:spcPct val="96000"/>
              </a:lnSpc>
              <a:spcBef>
                <a:spcPts val="800"/>
              </a:spcBef>
              <a:buSzTx/>
              <a:buNone/>
              <a:defRPr sz="23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</a:p>
          <a:p>
            <a:pPr marL="0" indent="0" algn="ctr" defTabSz="777240">
              <a:lnSpc>
                <a:spcPct val="96000"/>
              </a:lnSpc>
              <a:spcBef>
                <a:spcPts val="800"/>
              </a:spcBef>
              <a:buSzTx/>
              <a:buNone/>
              <a:defRPr sz="23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¿Cómo lo haremos?</a:t>
            </a:r>
            <a:endParaRPr sz="1000">
              <a:solidFill>
                <a:srgbClr val="FFFFFF"/>
              </a:solidFill>
            </a:endParaRPr>
          </a:p>
          <a:p>
            <a:pPr marL="0" indent="0" defTabSz="777240">
              <a:lnSpc>
                <a:spcPct val="96000"/>
              </a:lnSpc>
              <a:spcBef>
                <a:spcPts val="800"/>
              </a:spcBef>
              <a:buSzTx/>
              <a:buNone/>
              <a:defRPr sz="1000">
                <a:solidFill>
                  <a:srgbClr val="FFFFFF"/>
                </a:solidFill>
                <a:latin typeface="Latha"/>
                <a:ea typeface="Latha"/>
                <a:cs typeface="Latha"/>
                <a:sym typeface="Latha"/>
              </a:defRPr>
            </a:pPr>
          </a:p>
          <a:p>
            <a:pPr marL="0" indent="0" defTabSz="777240">
              <a:lnSpc>
                <a:spcPct val="96000"/>
              </a:lnSpc>
              <a:spcBef>
                <a:spcPts val="800"/>
              </a:spcBef>
              <a:buSzTx/>
              <a:buNone/>
              <a:defRPr sz="1000">
                <a:solidFill>
                  <a:srgbClr val="FFFFFF"/>
                </a:solidFill>
                <a:latin typeface="Latha"/>
                <a:ea typeface="Latha"/>
                <a:cs typeface="Latha"/>
                <a:sym typeface="Latha"/>
              </a:defRPr>
            </a:pPr>
          </a:p>
          <a:p>
            <a:pPr marL="0" indent="0" defTabSz="777240">
              <a:lnSpc>
                <a:spcPct val="96000"/>
              </a:lnSpc>
              <a:spcBef>
                <a:spcPts val="800"/>
              </a:spcBef>
              <a:buSzTx/>
              <a:buNone/>
              <a:defRPr sz="1000">
                <a:solidFill>
                  <a:srgbClr val="FFFFFF"/>
                </a:solidFill>
                <a:latin typeface="Latha"/>
                <a:ea typeface="Latha"/>
                <a:cs typeface="Latha"/>
                <a:sym typeface="Latha"/>
              </a:defRPr>
            </a:pPr>
          </a:p>
        </p:txBody>
      </p:sp>
      <p:pic>
        <p:nvPicPr>
          <p:cNvPr id="258" name="Imagen 6" descr="Imagen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04032" y="5897562"/>
            <a:ext cx="1127127" cy="96043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ítulo 1"/>
          <p:cNvSpPr/>
          <p:nvPr>
            <p:ph type="title"/>
          </p:nvPr>
        </p:nvSpPr>
        <p:spPr>
          <a:xfrm>
            <a:off x="888629" y="2349925"/>
            <a:ext cx="3498982" cy="2456442"/>
          </a:xfrm>
          <a:prstGeom prst="rect">
            <a:avLst/>
          </a:prstGeom>
        </p:spPr>
        <p:txBody>
          <a:bodyPr/>
          <a:lstStyle>
            <a:lvl1pPr>
              <a:defRPr spc="-200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PORQUE COSTA RICA ES CAPAZ…</a:t>
            </a:r>
          </a:p>
        </p:txBody>
      </p:sp>
      <p:sp>
        <p:nvSpPr>
          <p:cNvPr id="261" name="Marcador de contenido 2"/>
          <p:cNvSpPr/>
          <p:nvPr>
            <p:ph type="body" sz="half" idx="1"/>
          </p:nvPr>
        </p:nvSpPr>
        <p:spPr>
          <a:xfrm>
            <a:off x="5118446" y="803185"/>
            <a:ext cx="6281875" cy="5248624"/>
          </a:xfrm>
          <a:prstGeom prst="rect">
            <a:avLst/>
          </a:prstGeom>
        </p:spPr>
        <p:txBody>
          <a:bodyPr/>
          <a:lstStyle/>
          <a:p>
            <a:pPr marL="221741" indent="-221741" defTabSz="886967">
              <a:lnSpc>
                <a:spcPct val="108000"/>
              </a:lnSpc>
              <a:spcBef>
                <a:spcPts val="900"/>
              </a:spcBef>
              <a:defRPr sz="17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…de generar empleo para todos y todas. Si logramos ofrecer las condiciones y para eso hemos mantenido un trabajo intenso con acercamiento a grandes empresarios, a sectores y hemos escuchado propuestas.</a:t>
            </a:r>
          </a:p>
          <a:p>
            <a:pPr marL="221741" indent="-221741" defTabSz="886967">
              <a:lnSpc>
                <a:spcPct val="108000"/>
              </a:lnSpc>
              <a:spcBef>
                <a:spcPts val="900"/>
              </a:spcBef>
              <a:defRPr sz="17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</a:p>
          <a:p>
            <a:pPr marL="221741" indent="-221741" defTabSz="886967">
              <a:lnSpc>
                <a:spcPct val="108000"/>
              </a:lnSpc>
              <a:spcBef>
                <a:spcPts val="900"/>
              </a:spcBef>
              <a:defRPr sz="17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Los resultados ya se ven y a partir del 10 de junio haremos anuncios importantes para mostrar nuevos mecanismos de organización a nivel laboral como lo será el Sistema Nacional de Empleo.</a:t>
            </a:r>
          </a:p>
          <a:p>
            <a:pPr marL="221741" indent="-221741" defTabSz="886967">
              <a:lnSpc>
                <a:spcPct val="108000"/>
              </a:lnSpc>
              <a:spcBef>
                <a:spcPts val="900"/>
              </a:spcBef>
              <a:defRPr sz="17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</a:p>
          <a:p>
            <a:pPr marL="221741" indent="-221741" defTabSz="886967">
              <a:lnSpc>
                <a:spcPct val="108000"/>
              </a:lnSpc>
              <a:spcBef>
                <a:spcPts val="900"/>
              </a:spcBef>
              <a:defRPr sz="17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Esa misma semana daremos a conocer, en coordinación con sector privado, la apertura de puestos de trabajo en diversas áreas, así como firmaremos un Pacto por la Generación de Empleo con la mayor organización empresarial del país.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ítulo 1"/>
          <p:cNvSpPr/>
          <p:nvPr>
            <p:ph type="title"/>
          </p:nvPr>
        </p:nvSpPr>
        <p:spPr>
          <a:xfrm>
            <a:off x="888629" y="2349925"/>
            <a:ext cx="3498982" cy="2456442"/>
          </a:xfrm>
          <a:prstGeom prst="rect">
            <a:avLst/>
          </a:prstGeom>
        </p:spPr>
        <p:txBody>
          <a:bodyPr/>
          <a:lstStyle>
            <a:lvl1pPr>
              <a:defRPr spc="-200">
                <a:solidFill>
                  <a:srgbClr val="FFFFFF"/>
                </a:solidFill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PORQUE COSTA RICA ES CAPAZ…</a:t>
            </a:r>
          </a:p>
        </p:txBody>
      </p:sp>
      <p:sp>
        <p:nvSpPr>
          <p:cNvPr id="264" name="Marcador de contenido 2"/>
          <p:cNvSpPr/>
          <p:nvPr>
            <p:ph type="body" sz="half" idx="1"/>
          </p:nvPr>
        </p:nvSpPr>
        <p:spPr>
          <a:xfrm>
            <a:off x="5118446" y="803185"/>
            <a:ext cx="6281875" cy="524862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1600">
                <a:latin typeface="Latha"/>
                <a:ea typeface="Latha"/>
                <a:cs typeface="Latha"/>
                <a:sym typeface="Latha"/>
              </a:defRPr>
            </a:pPr>
          </a:p>
          <a:p>
            <a:pPr>
              <a:defRPr sz="16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Cada Ministerio e Institución serán parte de esta estrategia, compartiendo la información sobre hechos relevantes que sean favorables para la ciudadanía,  sectores empresariales, organizaciones e incluso para el mismo sector público.</a:t>
            </a:r>
          </a:p>
          <a:p>
            <a:pPr>
              <a:defRPr sz="16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Se tendrán vocerías para cada área, lideradas por el Despacho Presidencial y  coordinadas por el Ministro André Garnier. </a:t>
            </a:r>
          </a:p>
          <a:p>
            <a:pPr>
              <a:defRPr sz="16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Los eventos a realizar y anuncios se extenderán por tres semanas para no saturar al público y, a la vez, posicionar los temas en la opinión pública. </a:t>
            </a:r>
          </a:p>
          <a:p>
            <a:pPr>
              <a:defRPr sz="1600">
                <a:solidFill>
                  <a:srgbClr val="002060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Los voceros participarán en los actos del área que les corresponde y atenderán un cronograma de entrevistas y visitas a medios que se les compartirá cuando corresponda.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Atlas">
  <a:themeElements>
    <a:clrScheme name="Atla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0000FF"/>
      </a:hlink>
      <a:folHlink>
        <a:srgbClr val="FF00FF"/>
      </a:folHlink>
    </a:clrScheme>
    <a:fontScheme name="Atlas">
      <a:majorFont>
        <a:latin typeface="Helvetica"/>
        <a:ea typeface="Helvetica"/>
        <a:cs typeface="Helvetica"/>
      </a:majorFont>
      <a:minorFont>
        <a:latin typeface="Rockwell"/>
        <a:ea typeface="Rockwell"/>
        <a:cs typeface="Rockwell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Rockwel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Rockwel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Atlas">
  <a:themeElements>
    <a:clrScheme name="Atla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0000FF"/>
      </a:hlink>
      <a:folHlink>
        <a:srgbClr val="FF00FF"/>
      </a:folHlink>
    </a:clrScheme>
    <a:fontScheme name="Atlas">
      <a:majorFont>
        <a:latin typeface="Helvetica"/>
        <a:ea typeface="Helvetica"/>
        <a:cs typeface="Helvetica"/>
      </a:majorFont>
      <a:minorFont>
        <a:latin typeface="Rockwell"/>
        <a:ea typeface="Rockwell"/>
        <a:cs typeface="Rockwell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Rockwel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Rockwel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