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602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511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5871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359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31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29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3999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5831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28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4079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1531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FCC8-81B6-4335-AC65-2C95CB74682D}" type="datetimeFigureOut">
              <a:rPr lang="es-CR" smtClean="0"/>
              <a:t>01/11/2018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4E7B-74F1-41C7-8FF0-2854DCCF66B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497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2510" y="2057401"/>
            <a:ext cx="11315700" cy="2150918"/>
          </a:xfrm>
        </p:spPr>
        <p:txBody>
          <a:bodyPr>
            <a:noAutofit/>
          </a:bodyPr>
          <a:lstStyle/>
          <a:p>
            <a:r>
              <a:rPr lang="es-CR" sz="6600" dirty="0" smtClean="0">
                <a:latin typeface="Posterama 1927 SemiBold" panose="020B0704020200020000" pitchFamily="34" charset="0"/>
              </a:rPr>
              <a:t>Consejo</a:t>
            </a:r>
            <a:r>
              <a:rPr lang="es-CR" sz="6600" dirty="0" smtClean="0"/>
              <a:t> </a:t>
            </a:r>
            <a:r>
              <a:rPr lang="es-CR" sz="6600" dirty="0">
                <a:latin typeface="Posterama 1927 SemiBold" panose="020B0704020200020000" pitchFamily="34" charset="0"/>
              </a:rPr>
              <a:t>de Gobierno </a:t>
            </a:r>
            <a:r>
              <a:rPr lang="es-CR" sz="6600" dirty="0" smtClean="0">
                <a:latin typeface="Posterama 1927 SemiBold" panose="020B0704020200020000" pitchFamily="34" charset="0"/>
              </a:rPr>
              <a:t>Multinivel</a:t>
            </a:r>
            <a:br>
              <a:rPr lang="es-CR" sz="6600" dirty="0" smtClean="0">
                <a:latin typeface="Posterama 1927 SemiBold" panose="020B0704020200020000" pitchFamily="34" charset="0"/>
              </a:rPr>
            </a:br>
            <a:r>
              <a:rPr lang="es-CR" sz="6600" dirty="0" smtClean="0">
                <a:latin typeface="Posterama 1927 SemiBold" panose="020B0704020200020000" pitchFamily="34" charset="0"/>
              </a:rPr>
              <a:t>06 de noviembre 2018</a:t>
            </a:r>
            <a:endParaRPr lang="es-CR" sz="6600" dirty="0">
              <a:latin typeface="Posterama 1927 SemiBold" panose="020B0704020200020000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360" y="4585855"/>
            <a:ext cx="5924550" cy="2095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74092"/>
            <a:ext cx="4634345" cy="231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48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Posterama 1927 SemiBold</vt:lpstr>
      <vt:lpstr>Tema de Office</vt:lpstr>
      <vt:lpstr>Consejo de Gobierno Multinivel 06 de noviembre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de Gobierno Multinivel 06 de noviembre 2018</dc:title>
  <dc:creator>Elizabeth Villarreal Loáiciga</dc:creator>
  <cp:lastModifiedBy>Ana Maria Rivera Rojas</cp:lastModifiedBy>
  <cp:revision>1</cp:revision>
  <dcterms:created xsi:type="dcterms:W3CDTF">2018-11-01T17:36:34Z</dcterms:created>
  <dcterms:modified xsi:type="dcterms:W3CDTF">2018-11-01T18:02:06Z</dcterms:modified>
</cp:coreProperties>
</file>