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sldIdLst>
    <p:sldId id="257" r:id="rId3"/>
    <p:sldId id="258" r:id="rId4"/>
    <p:sldId id="256" r:id="rId5"/>
    <p:sldId id="261" r:id="rId6"/>
    <p:sldId id="260" r:id="rId7"/>
    <p:sldId id="262" r:id="rId8"/>
    <p:sldId id="263" r:id="rId9"/>
    <p:sldId id="264" r:id="rId10"/>
    <p:sldId id="271" r:id="rId11"/>
    <p:sldId id="268" r:id="rId12"/>
    <p:sldId id="267" r:id="rId13"/>
    <p:sldId id="265" r:id="rId14"/>
    <p:sldId id="266" r:id="rId15"/>
    <p:sldId id="269" r:id="rId16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9357BE-4811-45AF-8B91-EEEB398B4F4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20BE49-97EB-40CB-810B-9F31EA466257}">
      <dgm:prSet custT="1"/>
      <dgm:spPr/>
      <dgm:t>
        <a:bodyPr/>
        <a:lstStyle/>
        <a:p>
          <a:r>
            <a:rPr lang="es-US" sz="2400"/>
            <a:t>Acciones Ordinarias</a:t>
          </a:r>
          <a:endParaRPr lang="en-US" sz="2400"/>
        </a:p>
      </dgm:t>
    </dgm:pt>
    <dgm:pt modelId="{89B717C7-482A-4D6C-AD6F-71E704983B04}" type="parTrans" cxnId="{078CE640-DA5F-4D84-881C-52A2A7DC342C}">
      <dgm:prSet/>
      <dgm:spPr/>
      <dgm:t>
        <a:bodyPr/>
        <a:lstStyle/>
        <a:p>
          <a:endParaRPr lang="en-US" sz="2400"/>
        </a:p>
      </dgm:t>
    </dgm:pt>
    <dgm:pt modelId="{25E7DAA1-1500-453D-88CE-072C5022C654}" type="sibTrans" cxnId="{078CE640-DA5F-4D84-881C-52A2A7DC342C}">
      <dgm:prSet/>
      <dgm:spPr/>
      <dgm:t>
        <a:bodyPr/>
        <a:lstStyle/>
        <a:p>
          <a:endParaRPr lang="en-US" sz="2400"/>
        </a:p>
      </dgm:t>
    </dgm:pt>
    <dgm:pt modelId="{644423F3-6011-4C4F-BA8D-C3B5FDD84AB4}">
      <dgm:prSet custT="1"/>
      <dgm:spPr/>
      <dgm:t>
        <a:bodyPr/>
        <a:lstStyle/>
        <a:p>
          <a:r>
            <a:rPr lang="es-US" sz="2400"/>
            <a:t>Monitoreo</a:t>
          </a:r>
          <a:endParaRPr lang="en-US" sz="2400"/>
        </a:p>
      </dgm:t>
    </dgm:pt>
    <dgm:pt modelId="{89B1FA12-0EC4-4BC6-9A7E-5452CC067D71}" type="parTrans" cxnId="{2EACA71E-1DD3-425C-B7AE-053201122517}">
      <dgm:prSet/>
      <dgm:spPr/>
      <dgm:t>
        <a:bodyPr/>
        <a:lstStyle/>
        <a:p>
          <a:endParaRPr lang="en-US" sz="2400"/>
        </a:p>
      </dgm:t>
    </dgm:pt>
    <dgm:pt modelId="{FFDF9A23-604B-47FC-8AA1-78B0C102A49A}" type="sibTrans" cxnId="{2EACA71E-1DD3-425C-B7AE-053201122517}">
      <dgm:prSet/>
      <dgm:spPr/>
      <dgm:t>
        <a:bodyPr/>
        <a:lstStyle/>
        <a:p>
          <a:endParaRPr lang="en-US" sz="2400"/>
        </a:p>
      </dgm:t>
    </dgm:pt>
    <dgm:pt modelId="{FD8FC4AF-B318-4D26-AF2F-C3C63D022DDE}">
      <dgm:prSet custT="1"/>
      <dgm:spPr/>
      <dgm:t>
        <a:bodyPr/>
        <a:lstStyle/>
        <a:p>
          <a:r>
            <a:rPr lang="es-US" sz="2400"/>
            <a:t>Alerta</a:t>
          </a:r>
          <a:endParaRPr lang="en-US" sz="2400"/>
        </a:p>
      </dgm:t>
    </dgm:pt>
    <dgm:pt modelId="{A1E17841-F1D5-4EBF-BFC6-6349C23A43A4}" type="parTrans" cxnId="{183D2B49-6D02-4612-B327-D728838518A1}">
      <dgm:prSet/>
      <dgm:spPr/>
      <dgm:t>
        <a:bodyPr/>
        <a:lstStyle/>
        <a:p>
          <a:endParaRPr lang="en-US" sz="2400"/>
        </a:p>
      </dgm:t>
    </dgm:pt>
    <dgm:pt modelId="{74324E5B-9C06-4E46-AD1A-BA157BDB6C9D}" type="sibTrans" cxnId="{183D2B49-6D02-4612-B327-D728838518A1}">
      <dgm:prSet/>
      <dgm:spPr/>
      <dgm:t>
        <a:bodyPr/>
        <a:lstStyle/>
        <a:p>
          <a:endParaRPr lang="en-US" sz="2400"/>
        </a:p>
      </dgm:t>
    </dgm:pt>
    <dgm:pt modelId="{F28C76F5-2EC7-4ECE-8D97-55379F41B43B}">
      <dgm:prSet custT="1"/>
      <dgm:spPr/>
      <dgm:t>
        <a:bodyPr/>
        <a:lstStyle/>
        <a:p>
          <a:r>
            <a:rPr lang="es-US" sz="2400"/>
            <a:t>Intervención</a:t>
          </a:r>
          <a:endParaRPr lang="en-US" sz="2400"/>
        </a:p>
      </dgm:t>
    </dgm:pt>
    <dgm:pt modelId="{B5837D9B-7AD3-49AC-91F0-E9A47BBDAD99}" type="parTrans" cxnId="{B192F11A-2188-410A-A049-E7B6C00C3537}">
      <dgm:prSet/>
      <dgm:spPr/>
      <dgm:t>
        <a:bodyPr/>
        <a:lstStyle/>
        <a:p>
          <a:endParaRPr lang="en-US" sz="2400"/>
        </a:p>
      </dgm:t>
    </dgm:pt>
    <dgm:pt modelId="{95DE257E-5878-41ED-8957-A112015B6011}" type="sibTrans" cxnId="{B192F11A-2188-410A-A049-E7B6C00C3537}">
      <dgm:prSet/>
      <dgm:spPr/>
      <dgm:t>
        <a:bodyPr/>
        <a:lstStyle/>
        <a:p>
          <a:endParaRPr lang="en-US" sz="2400"/>
        </a:p>
      </dgm:t>
    </dgm:pt>
    <dgm:pt modelId="{02DD4C23-5BEF-48BB-B0FF-D0D3CFA1251F}">
      <dgm:prSet custT="1"/>
      <dgm:spPr/>
      <dgm:t>
        <a:bodyPr/>
        <a:lstStyle/>
        <a:p>
          <a:r>
            <a:rPr lang="es-US" sz="2400" dirty="0"/>
            <a:t>Resguardo/seguridad</a:t>
          </a:r>
          <a:endParaRPr lang="en-US" sz="2400" dirty="0"/>
        </a:p>
      </dgm:t>
    </dgm:pt>
    <dgm:pt modelId="{796F94D2-6312-4B9E-80B8-87A9F84C8D7E}" type="parTrans" cxnId="{82C630C9-D0CC-428C-86F3-A0F572BEC443}">
      <dgm:prSet/>
      <dgm:spPr/>
      <dgm:t>
        <a:bodyPr/>
        <a:lstStyle/>
        <a:p>
          <a:endParaRPr lang="en-US" sz="2400"/>
        </a:p>
      </dgm:t>
    </dgm:pt>
    <dgm:pt modelId="{020B7E35-6767-42BD-92EC-B83831FA8804}" type="sibTrans" cxnId="{82C630C9-D0CC-428C-86F3-A0F572BEC443}">
      <dgm:prSet/>
      <dgm:spPr/>
      <dgm:t>
        <a:bodyPr/>
        <a:lstStyle/>
        <a:p>
          <a:endParaRPr lang="en-US" sz="2400"/>
        </a:p>
      </dgm:t>
    </dgm:pt>
    <dgm:pt modelId="{FFE0178D-F6DC-4A50-804E-1C01C6315B0F}">
      <dgm:prSet custT="1"/>
      <dgm:spPr/>
      <dgm:t>
        <a:bodyPr/>
        <a:lstStyle/>
        <a:p>
          <a:r>
            <a:rPr lang="es-US" sz="2400"/>
            <a:t>Atención Migrantes</a:t>
          </a:r>
          <a:endParaRPr lang="en-US" sz="2400"/>
        </a:p>
      </dgm:t>
    </dgm:pt>
    <dgm:pt modelId="{3A8EB346-B3A5-4A06-990F-25563DD22793}" type="parTrans" cxnId="{11984944-409E-4893-8BE2-F083BCA1E61E}">
      <dgm:prSet/>
      <dgm:spPr/>
      <dgm:t>
        <a:bodyPr/>
        <a:lstStyle/>
        <a:p>
          <a:endParaRPr lang="en-US" sz="2400"/>
        </a:p>
      </dgm:t>
    </dgm:pt>
    <dgm:pt modelId="{009EF99E-C88D-4B67-B318-14B6E4F8BE78}" type="sibTrans" cxnId="{11984944-409E-4893-8BE2-F083BCA1E61E}">
      <dgm:prSet/>
      <dgm:spPr/>
      <dgm:t>
        <a:bodyPr/>
        <a:lstStyle/>
        <a:p>
          <a:endParaRPr lang="en-US" sz="2400"/>
        </a:p>
      </dgm:t>
    </dgm:pt>
    <dgm:pt modelId="{9D386EBC-6995-4CAA-84D8-31239F40D170}">
      <dgm:prSet custT="1"/>
      <dgm:spPr/>
      <dgm:t>
        <a:bodyPr/>
        <a:lstStyle/>
        <a:p>
          <a:r>
            <a:rPr lang="es-US" sz="2400"/>
            <a:t>Abordaje migratorio</a:t>
          </a:r>
          <a:endParaRPr lang="en-US" sz="2400"/>
        </a:p>
      </dgm:t>
    </dgm:pt>
    <dgm:pt modelId="{721A516F-BE49-4F0A-9FDE-4756666B1ACF}" type="parTrans" cxnId="{02BA53DB-777E-4EBB-B5BF-A4DABBF2A42F}">
      <dgm:prSet/>
      <dgm:spPr/>
      <dgm:t>
        <a:bodyPr/>
        <a:lstStyle/>
        <a:p>
          <a:endParaRPr lang="en-US" sz="2400"/>
        </a:p>
      </dgm:t>
    </dgm:pt>
    <dgm:pt modelId="{59A9041C-FBAB-4A84-8A12-4BF768272B5F}" type="sibTrans" cxnId="{02BA53DB-777E-4EBB-B5BF-A4DABBF2A42F}">
      <dgm:prSet/>
      <dgm:spPr/>
      <dgm:t>
        <a:bodyPr/>
        <a:lstStyle/>
        <a:p>
          <a:endParaRPr lang="en-US" sz="2400"/>
        </a:p>
      </dgm:t>
    </dgm:pt>
    <dgm:pt modelId="{BB43DCA6-F5F7-4258-81DE-519DE04AEE3B}">
      <dgm:prSet custT="1"/>
      <dgm:spPr/>
      <dgm:t>
        <a:bodyPr/>
        <a:lstStyle/>
        <a:p>
          <a:r>
            <a:rPr lang="es-US" sz="2400"/>
            <a:t>Control y Seguimiento</a:t>
          </a:r>
          <a:endParaRPr lang="en-US" sz="2400"/>
        </a:p>
      </dgm:t>
    </dgm:pt>
    <dgm:pt modelId="{5E02C469-F8E2-4A23-81FA-CD7766911889}" type="parTrans" cxnId="{7E0C0561-36DF-42F7-B507-5FABD9A74B39}">
      <dgm:prSet/>
      <dgm:spPr/>
      <dgm:t>
        <a:bodyPr/>
        <a:lstStyle/>
        <a:p>
          <a:endParaRPr lang="en-US" sz="2400"/>
        </a:p>
      </dgm:t>
    </dgm:pt>
    <dgm:pt modelId="{6C30BDB7-2D96-4E32-A374-BBFFD1B45A9E}" type="sibTrans" cxnId="{7E0C0561-36DF-42F7-B507-5FABD9A74B39}">
      <dgm:prSet/>
      <dgm:spPr/>
      <dgm:t>
        <a:bodyPr/>
        <a:lstStyle/>
        <a:p>
          <a:endParaRPr lang="en-US" sz="2400"/>
        </a:p>
      </dgm:t>
    </dgm:pt>
    <dgm:pt modelId="{8B008CC7-505B-49CE-A5B2-10D0581B7E18}" type="pres">
      <dgm:prSet presAssocID="{1D9357BE-4811-45AF-8B91-EEEB398B4F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A687FD4B-1928-4F5A-8C0E-399375A2CA9B}" type="pres">
      <dgm:prSet presAssocID="{FB20BE49-97EB-40CB-810B-9F31EA466257}" presName="hierRoot1" presStyleCnt="0">
        <dgm:presLayoutVars>
          <dgm:hierBranch val="init"/>
        </dgm:presLayoutVars>
      </dgm:prSet>
      <dgm:spPr/>
    </dgm:pt>
    <dgm:pt modelId="{E4DA962F-5E65-4E01-AE4F-EB95BF151E5C}" type="pres">
      <dgm:prSet presAssocID="{FB20BE49-97EB-40CB-810B-9F31EA466257}" presName="rootComposite1" presStyleCnt="0"/>
      <dgm:spPr/>
    </dgm:pt>
    <dgm:pt modelId="{6234FCFE-4229-4E32-BAEC-CDC1478CB098}" type="pres">
      <dgm:prSet presAssocID="{FB20BE49-97EB-40CB-810B-9F31EA466257}" presName="rootText1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F081761-64DE-4BEB-8F39-956A1D313500}" type="pres">
      <dgm:prSet presAssocID="{FB20BE49-97EB-40CB-810B-9F31EA466257}" presName="rootConnector1" presStyleLbl="node1" presStyleIdx="0" presStyleCnt="0"/>
      <dgm:spPr/>
      <dgm:t>
        <a:bodyPr/>
        <a:lstStyle/>
        <a:p>
          <a:endParaRPr lang="es-CR"/>
        </a:p>
      </dgm:t>
    </dgm:pt>
    <dgm:pt modelId="{55EFEE72-1A4D-46C3-821F-FEBE6FE322A2}" type="pres">
      <dgm:prSet presAssocID="{FB20BE49-97EB-40CB-810B-9F31EA466257}" presName="hierChild2" presStyleCnt="0"/>
      <dgm:spPr/>
    </dgm:pt>
    <dgm:pt modelId="{A59EEC91-5FBB-48FF-B4D0-A5F933C23167}" type="pres">
      <dgm:prSet presAssocID="{FB20BE49-97EB-40CB-810B-9F31EA466257}" presName="hierChild3" presStyleCnt="0"/>
      <dgm:spPr/>
    </dgm:pt>
    <dgm:pt modelId="{7304C8D6-710C-414E-9258-6A2791D01131}" type="pres">
      <dgm:prSet presAssocID="{644423F3-6011-4C4F-BA8D-C3B5FDD84AB4}" presName="hierRoot1" presStyleCnt="0">
        <dgm:presLayoutVars>
          <dgm:hierBranch val="init"/>
        </dgm:presLayoutVars>
      </dgm:prSet>
      <dgm:spPr/>
    </dgm:pt>
    <dgm:pt modelId="{5B6733A9-4CE2-43EC-9608-6353D520C54E}" type="pres">
      <dgm:prSet presAssocID="{644423F3-6011-4C4F-BA8D-C3B5FDD84AB4}" presName="rootComposite1" presStyleCnt="0"/>
      <dgm:spPr/>
    </dgm:pt>
    <dgm:pt modelId="{0968B565-B819-4A4F-81AD-ECFC3B5AC08C}" type="pres">
      <dgm:prSet presAssocID="{644423F3-6011-4C4F-BA8D-C3B5FDD84AB4}" presName="rootText1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0F1ABBE4-F06E-49D9-BF56-7DE5613F8889}" type="pres">
      <dgm:prSet presAssocID="{644423F3-6011-4C4F-BA8D-C3B5FDD84AB4}" presName="rootConnector1" presStyleLbl="node1" presStyleIdx="0" presStyleCnt="0"/>
      <dgm:spPr/>
      <dgm:t>
        <a:bodyPr/>
        <a:lstStyle/>
        <a:p>
          <a:endParaRPr lang="es-CR"/>
        </a:p>
      </dgm:t>
    </dgm:pt>
    <dgm:pt modelId="{DC858859-8128-4F33-9165-1188EF3EBA5E}" type="pres">
      <dgm:prSet presAssocID="{644423F3-6011-4C4F-BA8D-C3B5FDD84AB4}" presName="hierChild2" presStyleCnt="0"/>
      <dgm:spPr/>
    </dgm:pt>
    <dgm:pt modelId="{CCF7C786-A87C-41E4-BC16-D03067C867EA}" type="pres">
      <dgm:prSet presAssocID="{644423F3-6011-4C4F-BA8D-C3B5FDD84AB4}" presName="hierChild3" presStyleCnt="0"/>
      <dgm:spPr/>
    </dgm:pt>
    <dgm:pt modelId="{05DEF245-BF58-4BCF-ACFD-F5D022536FA2}" type="pres">
      <dgm:prSet presAssocID="{FD8FC4AF-B318-4D26-AF2F-C3C63D022DDE}" presName="hierRoot1" presStyleCnt="0">
        <dgm:presLayoutVars>
          <dgm:hierBranch val="init"/>
        </dgm:presLayoutVars>
      </dgm:prSet>
      <dgm:spPr/>
    </dgm:pt>
    <dgm:pt modelId="{2E3B5C2B-ADB8-4FB6-9BED-7DD96238FD3A}" type="pres">
      <dgm:prSet presAssocID="{FD8FC4AF-B318-4D26-AF2F-C3C63D022DDE}" presName="rootComposite1" presStyleCnt="0"/>
      <dgm:spPr/>
    </dgm:pt>
    <dgm:pt modelId="{19B7814C-AE32-4C40-873E-0EB56BBBF6C2}" type="pres">
      <dgm:prSet presAssocID="{FD8FC4AF-B318-4D26-AF2F-C3C63D022DDE}" presName="rootText1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B83F06E6-0B0C-4F1F-9FC0-C06903D5024E}" type="pres">
      <dgm:prSet presAssocID="{FD8FC4AF-B318-4D26-AF2F-C3C63D022DDE}" presName="rootConnector1" presStyleLbl="node1" presStyleIdx="0" presStyleCnt="0"/>
      <dgm:spPr/>
      <dgm:t>
        <a:bodyPr/>
        <a:lstStyle/>
        <a:p>
          <a:endParaRPr lang="es-CR"/>
        </a:p>
      </dgm:t>
    </dgm:pt>
    <dgm:pt modelId="{1707A6AE-EBEC-447B-BCAF-C5DDAA7776EF}" type="pres">
      <dgm:prSet presAssocID="{FD8FC4AF-B318-4D26-AF2F-C3C63D022DDE}" presName="hierChild2" presStyleCnt="0"/>
      <dgm:spPr/>
    </dgm:pt>
    <dgm:pt modelId="{86598AAF-BEEA-40E0-A9A5-FB90AE15E128}" type="pres">
      <dgm:prSet presAssocID="{FD8FC4AF-B318-4D26-AF2F-C3C63D022DDE}" presName="hierChild3" presStyleCnt="0"/>
      <dgm:spPr/>
    </dgm:pt>
    <dgm:pt modelId="{55F92DA6-A6C5-463D-8304-CC96CA4B570D}" type="pres">
      <dgm:prSet presAssocID="{F28C76F5-2EC7-4ECE-8D97-55379F41B43B}" presName="hierRoot1" presStyleCnt="0">
        <dgm:presLayoutVars>
          <dgm:hierBranch val="init"/>
        </dgm:presLayoutVars>
      </dgm:prSet>
      <dgm:spPr/>
    </dgm:pt>
    <dgm:pt modelId="{60257CB5-42C2-4C8C-A3DD-7A76378B7D4D}" type="pres">
      <dgm:prSet presAssocID="{F28C76F5-2EC7-4ECE-8D97-55379F41B43B}" presName="rootComposite1" presStyleCnt="0"/>
      <dgm:spPr/>
    </dgm:pt>
    <dgm:pt modelId="{4571ACAF-B101-40D1-BC47-C9E684B60DB6}" type="pres">
      <dgm:prSet presAssocID="{F28C76F5-2EC7-4ECE-8D97-55379F41B43B}" presName="rootText1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F84F03CF-33C3-45E9-8CF8-7234C87C1928}" type="pres">
      <dgm:prSet presAssocID="{F28C76F5-2EC7-4ECE-8D97-55379F41B43B}" presName="rootConnector1" presStyleLbl="node1" presStyleIdx="0" presStyleCnt="0"/>
      <dgm:spPr/>
      <dgm:t>
        <a:bodyPr/>
        <a:lstStyle/>
        <a:p>
          <a:endParaRPr lang="es-CR"/>
        </a:p>
      </dgm:t>
    </dgm:pt>
    <dgm:pt modelId="{CF5FBF4A-3920-48A5-B242-C68BA0B6E6E8}" type="pres">
      <dgm:prSet presAssocID="{F28C76F5-2EC7-4ECE-8D97-55379F41B43B}" presName="hierChild2" presStyleCnt="0"/>
      <dgm:spPr/>
    </dgm:pt>
    <dgm:pt modelId="{7FF44004-B4CB-4F6F-B894-3C12FE181EBE}" type="pres">
      <dgm:prSet presAssocID="{796F94D2-6312-4B9E-80B8-87A9F84C8D7E}" presName="Name64" presStyleLbl="parChTrans1D2" presStyleIdx="0" presStyleCnt="3"/>
      <dgm:spPr/>
      <dgm:t>
        <a:bodyPr/>
        <a:lstStyle/>
        <a:p>
          <a:endParaRPr lang="es-CR"/>
        </a:p>
      </dgm:t>
    </dgm:pt>
    <dgm:pt modelId="{D1F0B0F1-814D-4572-B4B8-F88B6E2E4395}" type="pres">
      <dgm:prSet presAssocID="{02DD4C23-5BEF-48BB-B0FF-D0D3CFA1251F}" presName="hierRoot2" presStyleCnt="0">
        <dgm:presLayoutVars>
          <dgm:hierBranch val="init"/>
        </dgm:presLayoutVars>
      </dgm:prSet>
      <dgm:spPr/>
    </dgm:pt>
    <dgm:pt modelId="{B8BB8CFC-BC40-4CE9-B787-E6E57C10E3B7}" type="pres">
      <dgm:prSet presAssocID="{02DD4C23-5BEF-48BB-B0FF-D0D3CFA1251F}" presName="rootComposite" presStyleCnt="0"/>
      <dgm:spPr/>
    </dgm:pt>
    <dgm:pt modelId="{7CF7D57E-57A5-4E7C-B04C-3176DBD86DBC}" type="pres">
      <dgm:prSet presAssocID="{02DD4C23-5BEF-48BB-B0FF-D0D3CFA1251F}" presName="rootText" presStyleLbl="node2" presStyleIdx="0" presStyleCnt="3" custScaleX="133997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50E4B66-F7B8-4BD6-A5BF-58A47ED67CE4}" type="pres">
      <dgm:prSet presAssocID="{02DD4C23-5BEF-48BB-B0FF-D0D3CFA1251F}" presName="rootConnector" presStyleLbl="node2" presStyleIdx="0" presStyleCnt="3"/>
      <dgm:spPr/>
      <dgm:t>
        <a:bodyPr/>
        <a:lstStyle/>
        <a:p>
          <a:endParaRPr lang="es-CR"/>
        </a:p>
      </dgm:t>
    </dgm:pt>
    <dgm:pt modelId="{C62BA41E-4916-4D8E-B419-61C15A27333C}" type="pres">
      <dgm:prSet presAssocID="{02DD4C23-5BEF-48BB-B0FF-D0D3CFA1251F}" presName="hierChild4" presStyleCnt="0"/>
      <dgm:spPr/>
    </dgm:pt>
    <dgm:pt modelId="{758746FA-591C-427B-BC21-F483EDFB550D}" type="pres">
      <dgm:prSet presAssocID="{02DD4C23-5BEF-48BB-B0FF-D0D3CFA1251F}" presName="hierChild5" presStyleCnt="0"/>
      <dgm:spPr/>
    </dgm:pt>
    <dgm:pt modelId="{090EC380-6F86-423D-8503-D944ECEC3D31}" type="pres">
      <dgm:prSet presAssocID="{3A8EB346-B3A5-4A06-990F-25563DD22793}" presName="Name64" presStyleLbl="parChTrans1D2" presStyleIdx="1" presStyleCnt="3"/>
      <dgm:spPr/>
      <dgm:t>
        <a:bodyPr/>
        <a:lstStyle/>
        <a:p>
          <a:endParaRPr lang="es-CR"/>
        </a:p>
      </dgm:t>
    </dgm:pt>
    <dgm:pt modelId="{3F5C2C75-7A5D-4B84-B734-CE7A0DF49EFF}" type="pres">
      <dgm:prSet presAssocID="{FFE0178D-F6DC-4A50-804E-1C01C6315B0F}" presName="hierRoot2" presStyleCnt="0">
        <dgm:presLayoutVars>
          <dgm:hierBranch val="init"/>
        </dgm:presLayoutVars>
      </dgm:prSet>
      <dgm:spPr/>
    </dgm:pt>
    <dgm:pt modelId="{9E0CD23B-242F-4F48-891E-3E42EB88EAEA}" type="pres">
      <dgm:prSet presAssocID="{FFE0178D-F6DC-4A50-804E-1C01C6315B0F}" presName="rootComposite" presStyleCnt="0"/>
      <dgm:spPr/>
    </dgm:pt>
    <dgm:pt modelId="{8DB86C92-8EA7-4BB2-8EBA-B61FB15968AF}" type="pres">
      <dgm:prSet presAssocID="{FFE0178D-F6DC-4A50-804E-1C01C6315B0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53B2992-E36A-4AA5-A828-A09BFE53349C}" type="pres">
      <dgm:prSet presAssocID="{FFE0178D-F6DC-4A50-804E-1C01C6315B0F}" presName="rootConnector" presStyleLbl="node2" presStyleIdx="1" presStyleCnt="3"/>
      <dgm:spPr/>
      <dgm:t>
        <a:bodyPr/>
        <a:lstStyle/>
        <a:p>
          <a:endParaRPr lang="es-CR"/>
        </a:p>
      </dgm:t>
    </dgm:pt>
    <dgm:pt modelId="{B1F4C3E7-AB30-4F58-BE35-BB05A30B1A35}" type="pres">
      <dgm:prSet presAssocID="{FFE0178D-F6DC-4A50-804E-1C01C6315B0F}" presName="hierChild4" presStyleCnt="0"/>
      <dgm:spPr/>
    </dgm:pt>
    <dgm:pt modelId="{8BB4C845-A3CE-4BAF-9264-A70D7C1A43C1}" type="pres">
      <dgm:prSet presAssocID="{FFE0178D-F6DC-4A50-804E-1C01C6315B0F}" presName="hierChild5" presStyleCnt="0"/>
      <dgm:spPr/>
    </dgm:pt>
    <dgm:pt modelId="{26C2700B-7E79-4593-AC4C-9EA720EA9D67}" type="pres">
      <dgm:prSet presAssocID="{721A516F-BE49-4F0A-9FDE-4756666B1ACF}" presName="Name64" presStyleLbl="parChTrans1D2" presStyleIdx="2" presStyleCnt="3"/>
      <dgm:spPr/>
      <dgm:t>
        <a:bodyPr/>
        <a:lstStyle/>
        <a:p>
          <a:endParaRPr lang="es-CR"/>
        </a:p>
      </dgm:t>
    </dgm:pt>
    <dgm:pt modelId="{2B59224D-8327-4C76-87C3-CDFDEFB37454}" type="pres">
      <dgm:prSet presAssocID="{9D386EBC-6995-4CAA-84D8-31239F40D170}" presName="hierRoot2" presStyleCnt="0">
        <dgm:presLayoutVars>
          <dgm:hierBranch val="init"/>
        </dgm:presLayoutVars>
      </dgm:prSet>
      <dgm:spPr/>
    </dgm:pt>
    <dgm:pt modelId="{E2BF5E5F-969E-499F-A753-1DF34702A7F3}" type="pres">
      <dgm:prSet presAssocID="{9D386EBC-6995-4CAA-84D8-31239F40D170}" presName="rootComposite" presStyleCnt="0"/>
      <dgm:spPr/>
    </dgm:pt>
    <dgm:pt modelId="{D8531E13-474B-4994-92BC-E4CEC4863FA4}" type="pres">
      <dgm:prSet presAssocID="{9D386EBC-6995-4CAA-84D8-31239F40D17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FE9584B-9776-4CE4-8217-E37CD9803905}" type="pres">
      <dgm:prSet presAssocID="{9D386EBC-6995-4CAA-84D8-31239F40D170}" presName="rootConnector" presStyleLbl="node2" presStyleIdx="2" presStyleCnt="3"/>
      <dgm:spPr/>
      <dgm:t>
        <a:bodyPr/>
        <a:lstStyle/>
        <a:p>
          <a:endParaRPr lang="es-CR"/>
        </a:p>
      </dgm:t>
    </dgm:pt>
    <dgm:pt modelId="{C84BA512-6193-40C3-94EE-D67C188CF34B}" type="pres">
      <dgm:prSet presAssocID="{9D386EBC-6995-4CAA-84D8-31239F40D170}" presName="hierChild4" presStyleCnt="0"/>
      <dgm:spPr/>
    </dgm:pt>
    <dgm:pt modelId="{A2841497-D646-43B7-8590-FA6B4E569F5C}" type="pres">
      <dgm:prSet presAssocID="{9D386EBC-6995-4CAA-84D8-31239F40D170}" presName="hierChild5" presStyleCnt="0"/>
      <dgm:spPr/>
    </dgm:pt>
    <dgm:pt modelId="{81E3BF8F-769B-4603-8D36-4B1D72743ACB}" type="pres">
      <dgm:prSet presAssocID="{F28C76F5-2EC7-4ECE-8D97-55379F41B43B}" presName="hierChild3" presStyleCnt="0"/>
      <dgm:spPr/>
    </dgm:pt>
    <dgm:pt modelId="{5E6C7B46-690B-41B4-9F95-76620EC0FA07}" type="pres">
      <dgm:prSet presAssocID="{BB43DCA6-F5F7-4258-81DE-519DE04AEE3B}" presName="hierRoot1" presStyleCnt="0">
        <dgm:presLayoutVars>
          <dgm:hierBranch val="init"/>
        </dgm:presLayoutVars>
      </dgm:prSet>
      <dgm:spPr/>
    </dgm:pt>
    <dgm:pt modelId="{25E712A3-FFBE-444F-80D3-8D28840B95FC}" type="pres">
      <dgm:prSet presAssocID="{BB43DCA6-F5F7-4258-81DE-519DE04AEE3B}" presName="rootComposite1" presStyleCnt="0"/>
      <dgm:spPr/>
    </dgm:pt>
    <dgm:pt modelId="{65DD2EC6-2249-443C-B5FE-5C1CEEAFEDE7}" type="pres">
      <dgm:prSet presAssocID="{BB43DCA6-F5F7-4258-81DE-519DE04AEE3B}" presName="rootText1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7CB4060-E9B5-4653-93BF-CD5919F2EF5B}" type="pres">
      <dgm:prSet presAssocID="{BB43DCA6-F5F7-4258-81DE-519DE04AEE3B}" presName="rootConnector1" presStyleLbl="node1" presStyleIdx="0" presStyleCnt="0"/>
      <dgm:spPr/>
      <dgm:t>
        <a:bodyPr/>
        <a:lstStyle/>
        <a:p>
          <a:endParaRPr lang="es-CR"/>
        </a:p>
      </dgm:t>
    </dgm:pt>
    <dgm:pt modelId="{CF573B7B-635F-48EA-AB76-309FE208822F}" type="pres">
      <dgm:prSet presAssocID="{BB43DCA6-F5F7-4258-81DE-519DE04AEE3B}" presName="hierChild2" presStyleCnt="0"/>
      <dgm:spPr/>
    </dgm:pt>
    <dgm:pt modelId="{F4F2CE0B-D5D8-44D0-9653-80151243674A}" type="pres">
      <dgm:prSet presAssocID="{BB43DCA6-F5F7-4258-81DE-519DE04AEE3B}" presName="hierChild3" presStyleCnt="0"/>
      <dgm:spPr/>
    </dgm:pt>
  </dgm:ptLst>
  <dgm:cxnLst>
    <dgm:cxn modelId="{F4571369-2059-4A25-BE4C-6735D528191A}" type="presOf" srcId="{FD8FC4AF-B318-4D26-AF2F-C3C63D022DDE}" destId="{B83F06E6-0B0C-4F1F-9FC0-C06903D5024E}" srcOrd="1" destOrd="0" presId="urn:microsoft.com/office/officeart/2009/3/layout/HorizontalOrganizationChart"/>
    <dgm:cxn modelId="{183D2B49-6D02-4612-B327-D728838518A1}" srcId="{1D9357BE-4811-45AF-8B91-EEEB398B4F4C}" destId="{FD8FC4AF-B318-4D26-AF2F-C3C63D022DDE}" srcOrd="2" destOrd="0" parTransId="{A1E17841-F1D5-4EBF-BFC6-6349C23A43A4}" sibTransId="{74324E5B-9C06-4E46-AD1A-BA157BDB6C9D}"/>
    <dgm:cxn modelId="{AEB19EA4-47F9-4DD0-B047-9D331C5BDF2C}" type="presOf" srcId="{02DD4C23-5BEF-48BB-B0FF-D0D3CFA1251F}" destId="{650E4B66-F7B8-4BD6-A5BF-58A47ED67CE4}" srcOrd="1" destOrd="0" presId="urn:microsoft.com/office/officeart/2009/3/layout/HorizontalOrganizationChart"/>
    <dgm:cxn modelId="{11984944-409E-4893-8BE2-F083BCA1E61E}" srcId="{F28C76F5-2EC7-4ECE-8D97-55379F41B43B}" destId="{FFE0178D-F6DC-4A50-804E-1C01C6315B0F}" srcOrd="1" destOrd="0" parTransId="{3A8EB346-B3A5-4A06-990F-25563DD22793}" sibTransId="{009EF99E-C88D-4B67-B318-14B6E4F8BE78}"/>
    <dgm:cxn modelId="{82265CF1-79F1-4E9A-856A-C2A42BE68DB0}" type="presOf" srcId="{F28C76F5-2EC7-4ECE-8D97-55379F41B43B}" destId="{4571ACAF-B101-40D1-BC47-C9E684B60DB6}" srcOrd="0" destOrd="0" presId="urn:microsoft.com/office/officeart/2009/3/layout/HorizontalOrganizationChart"/>
    <dgm:cxn modelId="{C94BD902-319D-467D-86B9-0EB8611746D5}" type="presOf" srcId="{FD8FC4AF-B318-4D26-AF2F-C3C63D022DDE}" destId="{19B7814C-AE32-4C40-873E-0EB56BBBF6C2}" srcOrd="0" destOrd="0" presId="urn:microsoft.com/office/officeart/2009/3/layout/HorizontalOrganizationChart"/>
    <dgm:cxn modelId="{2EACA71E-1DD3-425C-B7AE-053201122517}" srcId="{1D9357BE-4811-45AF-8B91-EEEB398B4F4C}" destId="{644423F3-6011-4C4F-BA8D-C3B5FDD84AB4}" srcOrd="1" destOrd="0" parTransId="{89B1FA12-0EC4-4BC6-9A7E-5452CC067D71}" sibTransId="{FFDF9A23-604B-47FC-8AA1-78B0C102A49A}"/>
    <dgm:cxn modelId="{8501EF2A-4E21-498B-A2A7-60802C906CE3}" type="presOf" srcId="{3A8EB346-B3A5-4A06-990F-25563DD22793}" destId="{090EC380-6F86-423D-8503-D944ECEC3D31}" srcOrd="0" destOrd="0" presId="urn:microsoft.com/office/officeart/2009/3/layout/HorizontalOrganizationChart"/>
    <dgm:cxn modelId="{1F2C030A-7B7D-4B68-A027-85B1B72A64D7}" type="presOf" srcId="{FB20BE49-97EB-40CB-810B-9F31EA466257}" destId="{EF081761-64DE-4BEB-8F39-956A1D313500}" srcOrd="1" destOrd="0" presId="urn:microsoft.com/office/officeart/2009/3/layout/HorizontalOrganizationChart"/>
    <dgm:cxn modelId="{753DA271-EEAF-4827-B454-23D0193DF85D}" type="presOf" srcId="{FB20BE49-97EB-40CB-810B-9F31EA466257}" destId="{6234FCFE-4229-4E32-BAEC-CDC1478CB098}" srcOrd="0" destOrd="0" presId="urn:microsoft.com/office/officeart/2009/3/layout/HorizontalOrganizationChart"/>
    <dgm:cxn modelId="{82C630C9-D0CC-428C-86F3-A0F572BEC443}" srcId="{F28C76F5-2EC7-4ECE-8D97-55379F41B43B}" destId="{02DD4C23-5BEF-48BB-B0FF-D0D3CFA1251F}" srcOrd="0" destOrd="0" parTransId="{796F94D2-6312-4B9E-80B8-87A9F84C8D7E}" sibTransId="{020B7E35-6767-42BD-92EC-B83831FA8804}"/>
    <dgm:cxn modelId="{15C99F4C-02A4-4435-82D8-7648E5EBD204}" type="presOf" srcId="{02DD4C23-5BEF-48BB-B0FF-D0D3CFA1251F}" destId="{7CF7D57E-57A5-4E7C-B04C-3176DBD86DBC}" srcOrd="0" destOrd="0" presId="urn:microsoft.com/office/officeart/2009/3/layout/HorizontalOrganizationChart"/>
    <dgm:cxn modelId="{7601A0B0-6CF0-4054-BDCB-07671AE3CA71}" type="presOf" srcId="{9D386EBC-6995-4CAA-84D8-31239F40D170}" destId="{7FE9584B-9776-4CE4-8217-E37CD9803905}" srcOrd="1" destOrd="0" presId="urn:microsoft.com/office/officeart/2009/3/layout/HorizontalOrganizationChart"/>
    <dgm:cxn modelId="{7E0C0561-36DF-42F7-B507-5FABD9A74B39}" srcId="{1D9357BE-4811-45AF-8B91-EEEB398B4F4C}" destId="{BB43DCA6-F5F7-4258-81DE-519DE04AEE3B}" srcOrd="4" destOrd="0" parTransId="{5E02C469-F8E2-4A23-81FA-CD7766911889}" sibTransId="{6C30BDB7-2D96-4E32-A374-BBFFD1B45A9E}"/>
    <dgm:cxn modelId="{75B3724A-15D7-42A7-B65C-09EDBE7FB0E6}" type="presOf" srcId="{FFE0178D-F6DC-4A50-804E-1C01C6315B0F}" destId="{A53B2992-E36A-4AA5-A828-A09BFE53349C}" srcOrd="1" destOrd="0" presId="urn:microsoft.com/office/officeart/2009/3/layout/HorizontalOrganizationChart"/>
    <dgm:cxn modelId="{3D167988-95BA-4463-A993-3AEBFB8C5AFC}" type="presOf" srcId="{9D386EBC-6995-4CAA-84D8-31239F40D170}" destId="{D8531E13-474B-4994-92BC-E4CEC4863FA4}" srcOrd="0" destOrd="0" presId="urn:microsoft.com/office/officeart/2009/3/layout/HorizontalOrganizationChart"/>
    <dgm:cxn modelId="{B934D4D6-23B8-4240-988A-4DB4BC0B1B52}" type="presOf" srcId="{721A516F-BE49-4F0A-9FDE-4756666B1ACF}" destId="{26C2700B-7E79-4593-AC4C-9EA720EA9D67}" srcOrd="0" destOrd="0" presId="urn:microsoft.com/office/officeart/2009/3/layout/HorizontalOrganizationChart"/>
    <dgm:cxn modelId="{B192F11A-2188-410A-A049-E7B6C00C3537}" srcId="{1D9357BE-4811-45AF-8B91-EEEB398B4F4C}" destId="{F28C76F5-2EC7-4ECE-8D97-55379F41B43B}" srcOrd="3" destOrd="0" parTransId="{B5837D9B-7AD3-49AC-91F0-E9A47BBDAD99}" sibTransId="{95DE257E-5878-41ED-8957-A112015B6011}"/>
    <dgm:cxn modelId="{41E92CA1-3032-4652-B19F-40544DED44FD}" type="presOf" srcId="{644423F3-6011-4C4F-BA8D-C3B5FDD84AB4}" destId="{0968B565-B819-4A4F-81AD-ECFC3B5AC08C}" srcOrd="0" destOrd="0" presId="urn:microsoft.com/office/officeart/2009/3/layout/HorizontalOrganizationChart"/>
    <dgm:cxn modelId="{078CE640-DA5F-4D84-881C-52A2A7DC342C}" srcId="{1D9357BE-4811-45AF-8B91-EEEB398B4F4C}" destId="{FB20BE49-97EB-40CB-810B-9F31EA466257}" srcOrd="0" destOrd="0" parTransId="{89B717C7-482A-4D6C-AD6F-71E704983B04}" sibTransId="{25E7DAA1-1500-453D-88CE-072C5022C654}"/>
    <dgm:cxn modelId="{DFB9A16F-727E-4921-890A-20FF5FA51433}" type="presOf" srcId="{F28C76F5-2EC7-4ECE-8D97-55379F41B43B}" destId="{F84F03CF-33C3-45E9-8CF8-7234C87C1928}" srcOrd="1" destOrd="0" presId="urn:microsoft.com/office/officeart/2009/3/layout/HorizontalOrganizationChart"/>
    <dgm:cxn modelId="{02BA53DB-777E-4EBB-B5BF-A4DABBF2A42F}" srcId="{F28C76F5-2EC7-4ECE-8D97-55379F41B43B}" destId="{9D386EBC-6995-4CAA-84D8-31239F40D170}" srcOrd="2" destOrd="0" parTransId="{721A516F-BE49-4F0A-9FDE-4756666B1ACF}" sibTransId="{59A9041C-FBAB-4A84-8A12-4BF768272B5F}"/>
    <dgm:cxn modelId="{F79527A8-A84C-4336-ACA4-33CBE476B56B}" type="presOf" srcId="{644423F3-6011-4C4F-BA8D-C3B5FDD84AB4}" destId="{0F1ABBE4-F06E-49D9-BF56-7DE5613F8889}" srcOrd="1" destOrd="0" presId="urn:microsoft.com/office/officeart/2009/3/layout/HorizontalOrganizationChart"/>
    <dgm:cxn modelId="{7DF18793-37B1-4A65-A6A6-37FA259B2F13}" type="presOf" srcId="{1D9357BE-4811-45AF-8B91-EEEB398B4F4C}" destId="{8B008CC7-505B-49CE-A5B2-10D0581B7E18}" srcOrd="0" destOrd="0" presId="urn:microsoft.com/office/officeart/2009/3/layout/HorizontalOrganizationChart"/>
    <dgm:cxn modelId="{834BD997-1D0C-416D-AF9F-4D43A5AFBC91}" type="presOf" srcId="{796F94D2-6312-4B9E-80B8-87A9F84C8D7E}" destId="{7FF44004-B4CB-4F6F-B894-3C12FE181EBE}" srcOrd="0" destOrd="0" presId="urn:microsoft.com/office/officeart/2009/3/layout/HorizontalOrganizationChart"/>
    <dgm:cxn modelId="{9B3E6E60-4187-40AE-9EF6-C736F0BE9781}" type="presOf" srcId="{BB43DCA6-F5F7-4258-81DE-519DE04AEE3B}" destId="{A7CB4060-E9B5-4653-93BF-CD5919F2EF5B}" srcOrd="1" destOrd="0" presId="urn:microsoft.com/office/officeart/2009/3/layout/HorizontalOrganizationChart"/>
    <dgm:cxn modelId="{1807BE78-7E4D-457D-B2A5-2D5EABBAE277}" type="presOf" srcId="{BB43DCA6-F5F7-4258-81DE-519DE04AEE3B}" destId="{65DD2EC6-2249-443C-B5FE-5C1CEEAFEDE7}" srcOrd="0" destOrd="0" presId="urn:microsoft.com/office/officeart/2009/3/layout/HorizontalOrganizationChart"/>
    <dgm:cxn modelId="{0BB99431-C419-4F6C-BFA8-F3F193DCD9A7}" type="presOf" srcId="{FFE0178D-F6DC-4A50-804E-1C01C6315B0F}" destId="{8DB86C92-8EA7-4BB2-8EBA-B61FB15968AF}" srcOrd="0" destOrd="0" presId="urn:microsoft.com/office/officeart/2009/3/layout/HorizontalOrganizationChart"/>
    <dgm:cxn modelId="{6313D6CE-20DA-442D-94F1-661AC43BC262}" type="presParOf" srcId="{8B008CC7-505B-49CE-A5B2-10D0581B7E18}" destId="{A687FD4B-1928-4F5A-8C0E-399375A2CA9B}" srcOrd="0" destOrd="0" presId="urn:microsoft.com/office/officeart/2009/3/layout/HorizontalOrganizationChart"/>
    <dgm:cxn modelId="{0B49ACC6-30C4-42D9-820F-8C68FA1AF637}" type="presParOf" srcId="{A687FD4B-1928-4F5A-8C0E-399375A2CA9B}" destId="{E4DA962F-5E65-4E01-AE4F-EB95BF151E5C}" srcOrd="0" destOrd="0" presId="urn:microsoft.com/office/officeart/2009/3/layout/HorizontalOrganizationChart"/>
    <dgm:cxn modelId="{7B218430-C17E-48A5-95E7-B2DD820133B3}" type="presParOf" srcId="{E4DA962F-5E65-4E01-AE4F-EB95BF151E5C}" destId="{6234FCFE-4229-4E32-BAEC-CDC1478CB098}" srcOrd="0" destOrd="0" presId="urn:microsoft.com/office/officeart/2009/3/layout/HorizontalOrganizationChart"/>
    <dgm:cxn modelId="{82B5617F-AFF1-4D60-9284-0BAF34C8AE99}" type="presParOf" srcId="{E4DA962F-5E65-4E01-AE4F-EB95BF151E5C}" destId="{EF081761-64DE-4BEB-8F39-956A1D313500}" srcOrd="1" destOrd="0" presId="urn:microsoft.com/office/officeart/2009/3/layout/HorizontalOrganizationChart"/>
    <dgm:cxn modelId="{3BE95534-A7B8-4A4C-9313-250C4DC8C089}" type="presParOf" srcId="{A687FD4B-1928-4F5A-8C0E-399375A2CA9B}" destId="{55EFEE72-1A4D-46C3-821F-FEBE6FE322A2}" srcOrd="1" destOrd="0" presId="urn:microsoft.com/office/officeart/2009/3/layout/HorizontalOrganizationChart"/>
    <dgm:cxn modelId="{3E9E45D5-00A5-4CE5-A9F1-36E79816C544}" type="presParOf" srcId="{A687FD4B-1928-4F5A-8C0E-399375A2CA9B}" destId="{A59EEC91-5FBB-48FF-B4D0-A5F933C23167}" srcOrd="2" destOrd="0" presId="urn:microsoft.com/office/officeart/2009/3/layout/HorizontalOrganizationChart"/>
    <dgm:cxn modelId="{653B7F9C-0F1B-4F11-AD04-CFB5F43BCCA0}" type="presParOf" srcId="{8B008CC7-505B-49CE-A5B2-10D0581B7E18}" destId="{7304C8D6-710C-414E-9258-6A2791D01131}" srcOrd="1" destOrd="0" presId="urn:microsoft.com/office/officeart/2009/3/layout/HorizontalOrganizationChart"/>
    <dgm:cxn modelId="{7F346457-68B3-4B60-88A6-71EB60CB1996}" type="presParOf" srcId="{7304C8D6-710C-414E-9258-6A2791D01131}" destId="{5B6733A9-4CE2-43EC-9608-6353D520C54E}" srcOrd="0" destOrd="0" presId="urn:microsoft.com/office/officeart/2009/3/layout/HorizontalOrganizationChart"/>
    <dgm:cxn modelId="{8F892D28-9A40-41BF-9C7D-346DB9A66985}" type="presParOf" srcId="{5B6733A9-4CE2-43EC-9608-6353D520C54E}" destId="{0968B565-B819-4A4F-81AD-ECFC3B5AC08C}" srcOrd="0" destOrd="0" presId="urn:microsoft.com/office/officeart/2009/3/layout/HorizontalOrganizationChart"/>
    <dgm:cxn modelId="{24FAA789-2EB7-4276-8693-CB7A4A81DFC7}" type="presParOf" srcId="{5B6733A9-4CE2-43EC-9608-6353D520C54E}" destId="{0F1ABBE4-F06E-49D9-BF56-7DE5613F8889}" srcOrd="1" destOrd="0" presId="urn:microsoft.com/office/officeart/2009/3/layout/HorizontalOrganizationChart"/>
    <dgm:cxn modelId="{ACA16F5F-7C77-4F70-AD4B-DA3D2B525683}" type="presParOf" srcId="{7304C8D6-710C-414E-9258-6A2791D01131}" destId="{DC858859-8128-4F33-9165-1188EF3EBA5E}" srcOrd="1" destOrd="0" presId="urn:microsoft.com/office/officeart/2009/3/layout/HorizontalOrganizationChart"/>
    <dgm:cxn modelId="{540D5B5F-9081-49B2-82B0-27CEBCCC923E}" type="presParOf" srcId="{7304C8D6-710C-414E-9258-6A2791D01131}" destId="{CCF7C786-A87C-41E4-BC16-D03067C867EA}" srcOrd="2" destOrd="0" presId="urn:microsoft.com/office/officeart/2009/3/layout/HorizontalOrganizationChart"/>
    <dgm:cxn modelId="{0E7BD870-6383-42DF-9793-D7FFA11A5124}" type="presParOf" srcId="{8B008CC7-505B-49CE-A5B2-10D0581B7E18}" destId="{05DEF245-BF58-4BCF-ACFD-F5D022536FA2}" srcOrd="2" destOrd="0" presId="urn:microsoft.com/office/officeart/2009/3/layout/HorizontalOrganizationChart"/>
    <dgm:cxn modelId="{BC0048A3-17B9-42C6-8BAC-151777B44970}" type="presParOf" srcId="{05DEF245-BF58-4BCF-ACFD-F5D022536FA2}" destId="{2E3B5C2B-ADB8-4FB6-9BED-7DD96238FD3A}" srcOrd="0" destOrd="0" presId="urn:microsoft.com/office/officeart/2009/3/layout/HorizontalOrganizationChart"/>
    <dgm:cxn modelId="{F8F09C33-E10F-4F8D-8A84-FBD5AEDABD01}" type="presParOf" srcId="{2E3B5C2B-ADB8-4FB6-9BED-7DD96238FD3A}" destId="{19B7814C-AE32-4C40-873E-0EB56BBBF6C2}" srcOrd="0" destOrd="0" presId="urn:microsoft.com/office/officeart/2009/3/layout/HorizontalOrganizationChart"/>
    <dgm:cxn modelId="{6D0B9767-84E3-4ACF-A622-FEA23016EB34}" type="presParOf" srcId="{2E3B5C2B-ADB8-4FB6-9BED-7DD96238FD3A}" destId="{B83F06E6-0B0C-4F1F-9FC0-C06903D5024E}" srcOrd="1" destOrd="0" presId="urn:microsoft.com/office/officeart/2009/3/layout/HorizontalOrganizationChart"/>
    <dgm:cxn modelId="{1AD5C829-8E9A-4C51-9F93-CDE38736A2FC}" type="presParOf" srcId="{05DEF245-BF58-4BCF-ACFD-F5D022536FA2}" destId="{1707A6AE-EBEC-447B-BCAF-C5DDAA7776EF}" srcOrd="1" destOrd="0" presId="urn:microsoft.com/office/officeart/2009/3/layout/HorizontalOrganizationChart"/>
    <dgm:cxn modelId="{2744DFEE-3F59-42B4-8E80-018F9B859657}" type="presParOf" srcId="{05DEF245-BF58-4BCF-ACFD-F5D022536FA2}" destId="{86598AAF-BEEA-40E0-A9A5-FB90AE15E128}" srcOrd="2" destOrd="0" presId="urn:microsoft.com/office/officeart/2009/3/layout/HorizontalOrganizationChart"/>
    <dgm:cxn modelId="{97B9D2D0-7F0F-41B9-8EF3-E699EC546A1D}" type="presParOf" srcId="{8B008CC7-505B-49CE-A5B2-10D0581B7E18}" destId="{55F92DA6-A6C5-463D-8304-CC96CA4B570D}" srcOrd="3" destOrd="0" presId="urn:microsoft.com/office/officeart/2009/3/layout/HorizontalOrganizationChart"/>
    <dgm:cxn modelId="{25048427-748A-404A-95C1-E671E54FD6FA}" type="presParOf" srcId="{55F92DA6-A6C5-463D-8304-CC96CA4B570D}" destId="{60257CB5-42C2-4C8C-A3DD-7A76378B7D4D}" srcOrd="0" destOrd="0" presId="urn:microsoft.com/office/officeart/2009/3/layout/HorizontalOrganizationChart"/>
    <dgm:cxn modelId="{FDAF26CD-535E-446A-B4F4-04A6F2DB2D5D}" type="presParOf" srcId="{60257CB5-42C2-4C8C-A3DD-7A76378B7D4D}" destId="{4571ACAF-B101-40D1-BC47-C9E684B60DB6}" srcOrd="0" destOrd="0" presId="urn:microsoft.com/office/officeart/2009/3/layout/HorizontalOrganizationChart"/>
    <dgm:cxn modelId="{F86878B9-1455-4DEA-89E5-9DB3FABBB551}" type="presParOf" srcId="{60257CB5-42C2-4C8C-A3DD-7A76378B7D4D}" destId="{F84F03CF-33C3-45E9-8CF8-7234C87C1928}" srcOrd="1" destOrd="0" presId="urn:microsoft.com/office/officeart/2009/3/layout/HorizontalOrganizationChart"/>
    <dgm:cxn modelId="{D8F8C051-B94C-4338-BE75-978E51A60CC9}" type="presParOf" srcId="{55F92DA6-A6C5-463D-8304-CC96CA4B570D}" destId="{CF5FBF4A-3920-48A5-B242-C68BA0B6E6E8}" srcOrd="1" destOrd="0" presId="urn:microsoft.com/office/officeart/2009/3/layout/HorizontalOrganizationChart"/>
    <dgm:cxn modelId="{163DFA75-B91B-43B9-A5D6-7266D14A239D}" type="presParOf" srcId="{CF5FBF4A-3920-48A5-B242-C68BA0B6E6E8}" destId="{7FF44004-B4CB-4F6F-B894-3C12FE181EBE}" srcOrd="0" destOrd="0" presId="urn:microsoft.com/office/officeart/2009/3/layout/HorizontalOrganizationChart"/>
    <dgm:cxn modelId="{815037EF-D777-4D7F-9B4A-E32392236128}" type="presParOf" srcId="{CF5FBF4A-3920-48A5-B242-C68BA0B6E6E8}" destId="{D1F0B0F1-814D-4572-B4B8-F88B6E2E4395}" srcOrd="1" destOrd="0" presId="urn:microsoft.com/office/officeart/2009/3/layout/HorizontalOrganizationChart"/>
    <dgm:cxn modelId="{15AEB945-323B-4179-A91F-02E358D15328}" type="presParOf" srcId="{D1F0B0F1-814D-4572-B4B8-F88B6E2E4395}" destId="{B8BB8CFC-BC40-4CE9-B787-E6E57C10E3B7}" srcOrd="0" destOrd="0" presId="urn:microsoft.com/office/officeart/2009/3/layout/HorizontalOrganizationChart"/>
    <dgm:cxn modelId="{8F35C338-DA84-4451-B361-9ADFD22E64A6}" type="presParOf" srcId="{B8BB8CFC-BC40-4CE9-B787-E6E57C10E3B7}" destId="{7CF7D57E-57A5-4E7C-B04C-3176DBD86DBC}" srcOrd="0" destOrd="0" presId="urn:microsoft.com/office/officeart/2009/3/layout/HorizontalOrganizationChart"/>
    <dgm:cxn modelId="{72B7BBCD-0D8F-4E2A-9F92-EFE2ED7FBDBE}" type="presParOf" srcId="{B8BB8CFC-BC40-4CE9-B787-E6E57C10E3B7}" destId="{650E4B66-F7B8-4BD6-A5BF-58A47ED67CE4}" srcOrd="1" destOrd="0" presId="urn:microsoft.com/office/officeart/2009/3/layout/HorizontalOrganizationChart"/>
    <dgm:cxn modelId="{D976678D-4E49-4781-BF1D-B13992DF7BED}" type="presParOf" srcId="{D1F0B0F1-814D-4572-B4B8-F88B6E2E4395}" destId="{C62BA41E-4916-4D8E-B419-61C15A27333C}" srcOrd="1" destOrd="0" presId="urn:microsoft.com/office/officeart/2009/3/layout/HorizontalOrganizationChart"/>
    <dgm:cxn modelId="{28A45A3A-CF14-438D-BBA2-CE2FA1750496}" type="presParOf" srcId="{D1F0B0F1-814D-4572-B4B8-F88B6E2E4395}" destId="{758746FA-591C-427B-BC21-F483EDFB550D}" srcOrd="2" destOrd="0" presId="urn:microsoft.com/office/officeart/2009/3/layout/HorizontalOrganizationChart"/>
    <dgm:cxn modelId="{2F7D28C4-F48C-48D6-B6B1-3EF554ED47EA}" type="presParOf" srcId="{CF5FBF4A-3920-48A5-B242-C68BA0B6E6E8}" destId="{090EC380-6F86-423D-8503-D944ECEC3D31}" srcOrd="2" destOrd="0" presId="urn:microsoft.com/office/officeart/2009/3/layout/HorizontalOrganizationChart"/>
    <dgm:cxn modelId="{C9CAFC12-D9A3-444E-BB8F-087E2B145F6F}" type="presParOf" srcId="{CF5FBF4A-3920-48A5-B242-C68BA0B6E6E8}" destId="{3F5C2C75-7A5D-4B84-B734-CE7A0DF49EFF}" srcOrd="3" destOrd="0" presId="urn:microsoft.com/office/officeart/2009/3/layout/HorizontalOrganizationChart"/>
    <dgm:cxn modelId="{B48CF803-5588-4597-A720-633E91407653}" type="presParOf" srcId="{3F5C2C75-7A5D-4B84-B734-CE7A0DF49EFF}" destId="{9E0CD23B-242F-4F48-891E-3E42EB88EAEA}" srcOrd="0" destOrd="0" presId="urn:microsoft.com/office/officeart/2009/3/layout/HorizontalOrganizationChart"/>
    <dgm:cxn modelId="{E765D38D-5F1E-406B-BC1A-25EAEED03B1B}" type="presParOf" srcId="{9E0CD23B-242F-4F48-891E-3E42EB88EAEA}" destId="{8DB86C92-8EA7-4BB2-8EBA-B61FB15968AF}" srcOrd="0" destOrd="0" presId="urn:microsoft.com/office/officeart/2009/3/layout/HorizontalOrganizationChart"/>
    <dgm:cxn modelId="{C5C74C35-D719-4C29-8BAE-87F667A254C3}" type="presParOf" srcId="{9E0CD23B-242F-4F48-891E-3E42EB88EAEA}" destId="{A53B2992-E36A-4AA5-A828-A09BFE53349C}" srcOrd="1" destOrd="0" presId="urn:microsoft.com/office/officeart/2009/3/layout/HorizontalOrganizationChart"/>
    <dgm:cxn modelId="{D332D330-85D0-4383-AD94-0FA065010954}" type="presParOf" srcId="{3F5C2C75-7A5D-4B84-B734-CE7A0DF49EFF}" destId="{B1F4C3E7-AB30-4F58-BE35-BB05A30B1A35}" srcOrd="1" destOrd="0" presId="urn:microsoft.com/office/officeart/2009/3/layout/HorizontalOrganizationChart"/>
    <dgm:cxn modelId="{E1148B06-23FB-4DC9-9D6C-2CF3B8578C3E}" type="presParOf" srcId="{3F5C2C75-7A5D-4B84-B734-CE7A0DF49EFF}" destId="{8BB4C845-A3CE-4BAF-9264-A70D7C1A43C1}" srcOrd="2" destOrd="0" presId="urn:microsoft.com/office/officeart/2009/3/layout/HorizontalOrganizationChart"/>
    <dgm:cxn modelId="{7071C27C-19E2-4E7E-973D-7F348C51B749}" type="presParOf" srcId="{CF5FBF4A-3920-48A5-B242-C68BA0B6E6E8}" destId="{26C2700B-7E79-4593-AC4C-9EA720EA9D67}" srcOrd="4" destOrd="0" presId="urn:microsoft.com/office/officeart/2009/3/layout/HorizontalOrganizationChart"/>
    <dgm:cxn modelId="{8DB216B1-5958-4BFD-A39C-AE9DFD2B2C4C}" type="presParOf" srcId="{CF5FBF4A-3920-48A5-B242-C68BA0B6E6E8}" destId="{2B59224D-8327-4C76-87C3-CDFDEFB37454}" srcOrd="5" destOrd="0" presId="urn:microsoft.com/office/officeart/2009/3/layout/HorizontalOrganizationChart"/>
    <dgm:cxn modelId="{1BB1D25E-9D9C-4072-B122-6D42A53E9121}" type="presParOf" srcId="{2B59224D-8327-4C76-87C3-CDFDEFB37454}" destId="{E2BF5E5F-969E-499F-A753-1DF34702A7F3}" srcOrd="0" destOrd="0" presId="urn:microsoft.com/office/officeart/2009/3/layout/HorizontalOrganizationChart"/>
    <dgm:cxn modelId="{910FB154-5A27-477F-8240-78730F8498C5}" type="presParOf" srcId="{E2BF5E5F-969E-499F-A753-1DF34702A7F3}" destId="{D8531E13-474B-4994-92BC-E4CEC4863FA4}" srcOrd="0" destOrd="0" presId="urn:microsoft.com/office/officeart/2009/3/layout/HorizontalOrganizationChart"/>
    <dgm:cxn modelId="{4CB7F741-CCBF-4BCC-A89E-6375D27E3894}" type="presParOf" srcId="{E2BF5E5F-969E-499F-A753-1DF34702A7F3}" destId="{7FE9584B-9776-4CE4-8217-E37CD9803905}" srcOrd="1" destOrd="0" presId="urn:microsoft.com/office/officeart/2009/3/layout/HorizontalOrganizationChart"/>
    <dgm:cxn modelId="{40672851-AD91-4C9C-A32F-5D71F275EF12}" type="presParOf" srcId="{2B59224D-8327-4C76-87C3-CDFDEFB37454}" destId="{C84BA512-6193-40C3-94EE-D67C188CF34B}" srcOrd="1" destOrd="0" presId="urn:microsoft.com/office/officeart/2009/3/layout/HorizontalOrganizationChart"/>
    <dgm:cxn modelId="{30243A90-267F-489E-AADB-AD31B3543A85}" type="presParOf" srcId="{2B59224D-8327-4C76-87C3-CDFDEFB37454}" destId="{A2841497-D646-43B7-8590-FA6B4E569F5C}" srcOrd="2" destOrd="0" presId="urn:microsoft.com/office/officeart/2009/3/layout/HorizontalOrganizationChart"/>
    <dgm:cxn modelId="{C813C81B-D657-488A-A405-569AA6ADA1B0}" type="presParOf" srcId="{55F92DA6-A6C5-463D-8304-CC96CA4B570D}" destId="{81E3BF8F-769B-4603-8D36-4B1D72743ACB}" srcOrd="2" destOrd="0" presId="urn:microsoft.com/office/officeart/2009/3/layout/HorizontalOrganizationChart"/>
    <dgm:cxn modelId="{2C056844-8FE1-4CD6-AEA5-380BCA2FDCA2}" type="presParOf" srcId="{8B008CC7-505B-49CE-A5B2-10D0581B7E18}" destId="{5E6C7B46-690B-41B4-9F95-76620EC0FA07}" srcOrd="4" destOrd="0" presId="urn:microsoft.com/office/officeart/2009/3/layout/HorizontalOrganizationChart"/>
    <dgm:cxn modelId="{F7C1AAE6-07FA-4885-87DC-FD13CDAA1E8A}" type="presParOf" srcId="{5E6C7B46-690B-41B4-9F95-76620EC0FA07}" destId="{25E712A3-FFBE-444F-80D3-8D28840B95FC}" srcOrd="0" destOrd="0" presId="urn:microsoft.com/office/officeart/2009/3/layout/HorizontalOrganizationChart"/>
    <dgm:cxn modelId="{128831E7-3E98-45F0-9A86-62E62F625F5B}" type="presParOf" srcId="{25E712A3-FFBE-444F-80D3-8D28840B95FC}" destId="{65DD2EC6-2249-443C-B5FE-5C1CEEAFEDE7}" srcOrd="0" destOrd="0" presId="urn:microsoft.com/office/officeart/2009/3/layout/HorizontalOrganizationChart"/>
    <dgm:cxn modelId="{A2D239FC-DFD7-4F06-812E-A16AD7E33188}" type="presParOf" srcId="{25E712A3-FFBE-444F-80D3-8D28840B95FC}" destId="{A7CB4060-E9B5-4653-93BF-CD5919F2EF5B}" srcOrd="1" destOrd="0" presId="urn:microsoft.com/office/officeart/2009/3/layout/HorizontalOrganizationChart"/>
    <dgm:cxn modelId="{B80C07AB-2C5D-4AB9-8477-F66A0816126B}" type="presParOf" srcId="{5E6C7B46-690B-41B4-9F95-76620EC0FA07}" destId="{CF573B7B-635F-48EA-AB76-309FE208822F}" srcOrd="1" destOrd="0" presId="urn:microsoft.com/office/officeart/2009/3/layout/HorizontalOrganizationChart"/>
    <dgm:cxn modelId="{A68B184C-77EC-4814-BAED-ED2AA5872B7A}" type="presParOf" srcId="{5E6C7B46-690B-41B4-9F95-76620EC0FA07}" destId="{F4F2CE0B-D5D8-44D0-9653-80151243674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2700B-7E79-4593-AC4C-9EA720EA9D67}">
      <dsp:nvSpPr>
        <dsp:cNvPr id="0" name=""/>
        <dsp:cNvSpPr/>
      </dsp:nvSpPr>
      <dsp:spPr>
        <a:xfrm>
          <a:off x="2954024" y="3636266"/>
          <a:ext cx="503984" cy="10835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992" y="0"/>
              </a:lnTo>
              <a:lnTo>
                <a:pt x="251992" y="1083566"/>
              </a:lnTo>
              <a:lnTo>
                <a:pt x="503984" y="1083566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0EC380-6F86-423D-8503-D944ECEC3D31}">
      <dsp:nvSpPr>
        <dsp:cNvPr id="0" name=""/>
        <dsp:cNvSpPr/>
      </dsp:nvSpPr>
      <dsp:spPr>
        <a:xfrm>
          <a:off x="2954024" y="3590546"/>
          <a:ext cx="5039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984" y="4572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F44004-B4CB-4F6F-B894-3C12FE181EBE}">
      <dsp:nvSpPr>
        <dsp:cNvPr id="0" name=""/>
        <dsp:cNvSpPr/>
      </dsp:nvSpPr>
      <dsp:spPr>
        <a:xfrm>
          <a:off x="2954024" y="2552700"/>
          <a:ext cx="503984" cy="1083566"/>
        </a:xfrm>
        <a:custGeom>
          <a:avLst/>
          <a:gdLst/>
          <a:ahLst/>
          <a:cxnLst/>
          <a:rect l="0" t="0" r="0" b="0"/>
          <a:pathLst>
            <a:path>
              <a:moveTo>
                <a:pt x="0" y="1083566"/>
              </a:moveTo>
              <a:lnTo>
                <a:pt x="251992" y="1083566"/>
              </a:lnTo>
              <a:lnTo>
                <a:pt x="251992" y="0"/>
              </a:lnTo>
              <a:lnTo>
                <a:pt x="503984" y="0"/>
              </a:lnTo>
            </a:path>
          </a:pathLst>
        </a:custGeom>
        <a:noFill/>
        <a:ln w="15875" cap="rnd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4FCFE-4229-4E32-BAEC-CDC1478CB098}">
      <dsp:nvSpPr>
        <dsp:cNvPr id="0" name=""/>
        <dsp:cNvSpPr/>
      </dsp:nvSpPr>
      <dsp:spPr>
        <a:xfrm>
          <a:off x="434103" y="1279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Acciones Ordinarias</a:t>
          </a:r>
          <a:endParaRPr lang="en-US" sz="2400" kern="1200"/>
        </a:p>
      </dsp:txBody>
      <dsp:txXfrm>
        <a:off x="434103" y="1279"/>
        <a:ext cx="2519921" cy="768575"/>
      </dsp:txXfrm>
    </dsp:sp>
    <dsp:sp modelId="{0968B565-B819-4A4F-81AD-ECFC3B5AC08C}">
      <dsp:nvSpPr>
        <dsp:cNvPr id="0" name=""/>
        <dsp:cNvSpPr/>
      </dsp:nvSpPr>
      <dsp:spPr>
        <a:xfrm>
          <a:off x="434103" y="1084845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Monitoreo</a:t>
          </a:r>
          <a:endParaRPr lang="en-US" sz="2400" kern="1200"/>
        </a:p>
      </dsp:txBody>
      <dsp:txXfrm>
        <a:off x="434103" y="1084845"/>
        <a:ext cx="2519921" cy="768575"/>
      </dsp:txXfrm>
    </dsp:sp>
    <dsp:sp modelId="{19B7814C-AE32-4C40-873E-0EB56BBBF6C2}">
      <dsp:nvSpPr>
        <dsp:cNvPr id="0" name=""/>
        <dsp:cNvSpPr/>
      </dsp:nvSpPr>
      <dsp:spPr>
        <a:xfrm>
          <a:off x="434103" y="2168412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Alerta</a:t>
          </a:r>
          <a:endParaRPr lang="en-US" sz="2400" kern="1200"/>
        </a:p>
      </dsp:txBody>
      <dsp:txXfrm>
        <a:off x="434103" y="2168412"/>
        <a:ext cx="2519921" cy="768575"/>
      </dsp:txXfrm>
    </dsp:sp>
    <dsp:sp modelId="{4571ACAF-B101-40D1-BC47-C9E684B60DB6}">
      <dsp:nvSpPr>
        <dsp:cNvPr id="0" name=""/>
        <dsp:cNvSpPr/>
      </dsp:nvSpPr>
      <dsp:spPr>
        <a:xfrm>
          <a:off x="434103" y="3251978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Intervención</a:t>
          </a:r>
          <a:endParaRPr lang="en-US" sz="2400" kern="1200"/>
        </a:p>
      </dsp:txBody>
      <dsp:txXfrm>
        <a:off x="434103" y="3251978"/>
        <a:ext cx="2519921" cy="768575"/>
      </dsp:txXfrm>
    </dsp:sp>
    <dsp:sp modelId="{7CF7D57E-57A5-4E7C-B04C-3176DBD86DBC}">
      <dsp:nvSpPr>
        <dsp:cNvPr id="0" name=""/>
        <dsp:cNvSpPr/>
      </dsp:nvSpPr>
      <dsp:spPr>
        <a:xfrm>
          <a:off x="3458008" y="2168412"/>
          <a:ext cx="3376618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 dirty="0"/>
            <a:t>Resguardo/seguridad</a:t>
          </a:r>
          <a:endParaRPr lang="en-US" sz="2400" kern="1200" dirty="0"/>
        </a:p>
      </dsp:txBody>
      <dsp:txXfrm>
        <a:off x="3458008" y="2168412"/>
        <a:ext cx="3376618" cy="768575"/>
      </dsp:txXfrm>
    </dsp:sp>
    <dsp:sp modelId="{8DB86C92-8EA7-4BB2-8EBA-B61FB15968AF}">
      <dsp:nvSpPr>
        <dsp:cNvPr id="0" name=""/>
        <dsp:cNvSpPr/>
      </dsp:nvSpPr>
      <dsp:spPr>
        <a:xfrm>
          <a:off x="3458008" y="3251978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Atención Migrantes</a:t>
          </a:r>
          <a:endParaRPr lang="en-US" sz="2400" kern="1200"/>
        </a:p>
      </dsp:txBody>
      <dsp:txXfrm>
        <a:off x="3458008" y="3251978"/>
        <a:ext cx="2519921" cy="768575"/>
      </dsp:txXfrm>
    </dsp:sp>
    <dsp:sp modelId="{D8531E13-474B-4994-92BC-E4CEC4863FA4}">
      <dsp:nvSpPr>
        <dsp:cNvPr id="0" name=""/>
        <dsp:cNvSpPr/>
      </dsp:nvSpPr>
      <dsp:spPr>
        <a:xfrm>
          <a:off x="3458008" y="4335544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Abordaje migratorio</a:t>
          </a:r>
          <a:endParaRPr lang="en-US" sz="2400" kern="1200"/>
        </a:p>
      </dsp:txBody>
      <dsp:txXfrm>
        <a:off x="3458008" y="4335544"/>
        <a:ext cx="2519921" cy="768575"/>
      </dsp:txXfrm>
    </dsp:sp>
    <dsp:sp modelId="{65DD2EC6-2249-443C-B5FE-5C1CEEAFEDE7}">
      <dsp:nvSpPr>
        <dsp:cNvPr id="0" name=""/>
        <dsp:cNvSpPr/>
      </dsp:nvSpPr>
      <dsp:spPr>
        <a:xfrm>
          <a:off x="434103" y="4335544"/>
          <a:ext cx="2519921" cy="768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S" sz="2400" kern="1200"/>
            <a:t>Control y Seguimiento</a:t>
          </a:r>
          <a:endParaRPr lang="en-US" sz="2400" kern="1200"/>
        </a:p>
      </dsp:txBody>
      <dsp:txXfrm>
        <a:off x="434103" y="4335544"/>
        <a:ext cx="2519921" cy="768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534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668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890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0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902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9601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8822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29648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0800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57991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5725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0533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90072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0828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4820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1628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1904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885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7701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652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938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67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207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89803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549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754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2A7AD0-7901-4893-8F34-5CA796AEBD2F}" type="datetimeFigureOut">
              <a:rPr lang="es-CR" smtClean="0"/>
              <a:t>01/08/2018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6A6435-A7E9-44D3-A812-7C1FB8D060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024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1" y="1914237"/>
            <a:ext cx="11119861" cy="2526958"/>
          </a:xfrm>
        </p:spPr>
        <p:txBody>
          <a:bodyPr>
            <a:normAutofit/>
          </a:bodyPr>
          <a:lstStyle/>
          <a:p>
            <a:r>
              <a:rPr lang="es-CR" sz="5400" b="1" dirty="0" smtClean="0"/>
              <a:t>Información sobre situación nicaragüense</a:t>
            </a:r>
            <a:endParaRPr lang="es-CR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563419"/>
            <a:ext cx="2171715" cy="123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796598" y="2312848"/>
            <a:ext cx="3110383" cy="1895584"/>
            <a:chOff x="1059690" y="2097127"/>
            <a:chExt cx="1822288" cy="911144"/>
          </a:xfrm>
        </p:grpSpPr>
        <p:sp>
          <p:nvSpPr>
            <p:cNvPr id="20" name="Rectángulo redondeado 19"/>
            <p:cNvSpPr/>
            <p:nvPr/>
          </p:nvSpPr>
          <p:spPr>
            <a:xfrm>
              <a:off x="1059690" y="2097127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1086376" y="2123813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800" b="1" kern="1200" dirty="0"/>
                <a:t>Se crearon </a:t>
              </a:r>
              <a:r>
                <a:rPr lang="es-CR" sz="2800" b="1" kern="1200" dirty="0" smtClean="0"/>
                <a:t>4 </a:t>
              </a:r>
              <a:r>
                <a:rPr lang="es-CR" sz="2800" b="1" kern="1200" dirty="0"/>
                <a:t>mesas de trabajo:</a:t>
              </a:r>
              <a:endParaRPr lang="en-US" sz="2800" b="1" kern="1200" dirty="0"/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326671" y="812094"/>
            <a:ext cx="2849797" cy="1957248"/>
            <a:chOff x="3610895" y="525403"/>
            <a:chExt cx="1822288" cy="911144"/>
          </a:xfrm>
        </p:grpSpPr>
        <p:sp>
          <p:nvSpPr>
            <p:cNvPr id="18" name="Rectángulo redondeado 17"/>
            <p:cNvSpPr/>
            <p:nvPr/>
          </p:nvSpPr>
          <p:spPr>
            <a:xfrm>
              <a:off x="3610895" y="525403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3637581" y="552089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000" kern="1200" dirty="0"/>
                <a:t>Mesa de </a:t>
              </a:r>
              <a:r>
                <a:rPr lang="es-MX" sz="2000" kern="1200" dirty="0" smtClean="0"/>
                <a:t>seguridad </a:t>
              </a:r>
              <a:endParaRPr lang="en-US" sz="2000" kern="1200" dirty="0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9028505" y="869419"/>
            <a:ext cx="2849797" cy="1957248"/>
            <a:chOff x="3610895" y="1573219"/>
            <a:chExt cx="1822288" cy="911144"/>
          </a:xfrm>
        </p:grpSpPr>
        <p:sp>
          <p:nvSpPr>
            <p:cNvPr id="16" name="Rectángulo redondeado 15"/>
            <p:cNvSpPr/>
            <p:nvPr/>
          </p:nvSpPr>
          <p:spPr>
            <a:xfrm>
              <a:off x="3610895" y="1573219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3637581" y="1599905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400" kern="1200" dirty="0"/>
                <a:t>Mesa de salud, agua, saneamiento y nutrición</a:t>
              </a:r>
              <a:endParaRPr lang="en-US" sz="2400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5347644" y="3833953"/>
            <a:ext cx="2849797" cy="1957248"/>
            <a:chOff x="3610895" y="2621035"/>
            <a:chExt cx="1822288" cy="911144"/>
          </a:xfrm>
        </p:grpSpPr>
        <p:sp>
          <p:nvSpPr>
            <p:cNvPr id="14" name="Rectángulo redondeado 13"/>
            <p:cNvSpPr/>
            <p:nvPr/>
          </p:nvSpPr>
          <p:spPr>
            <a:xfrm>
              <a:off x="3610895" y="2621035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 14"/>
            <p:cNvSpPr/>
            <p:nvPr/>
          </p:nvSpPr>
          <p:spPr>
            <a:xfrm>
              <a:off x="3637581" y="2647721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000" kern="1200" dirty="0"/>
                <a:t>Mesa </a:t>
              </a:r>
              <a:r>
                <a:rPr lang="es-MX" sz="2000" kern="1200" dirty="0"/>
                <a:t>social, protección y asistencia humanitaria.</a:t>
              </a:r>
              <a:endParaRPr lang="en-US" sz="2000" kern="1200" dirty="0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8986772" y="3833953"/>
            <a:ext cx="2849797" cy="1957248"/>
            <a:chOff x="3610895" y="3668851"/>
            <a:chExt cx="1822288" cy="911144"/>
          </a:xfrm>
        </p:grpSpPr>
        <p:sp>
          <p:nvSpPr>
            <p:cNvPr id="12" name="Rectángulo redondeado 11"/>
            <p:cNvSpPr/>
            <p:nvPr/>
          </p:nvSpPr>
          <p:spPr>
            <a:xfrm>
              <a:off x="3610895" y="3668851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3637581" y="3695537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000" kern="1200" dirty="0"/>
                <a:t>Mesa </a:t>
              </a:r>
              <a:r>
                <a:rPr lang="es-MX" sz="2000" kern="1200" dirty="0"/>
                <a:t>Abordaje Migratorio Regional y Extra regional.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770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4C52C56-BEF2-4E22-8C8E-A7AC96B03A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191048-9060-4F04-B545-E4588E9388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0909" y="697345"/>
            <a:ext cx="4424218" cy="5105400"/>
          </a:xfrm>
        </p:spPr>
        <p:txBody>
          <a:bodyPr>
            <a:normAutofit/>
          </a:bodyPr>
          <a:lstStyle/>
          <a:p>
            <a:r>
              <a:rPr lang="es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r>
              <a:rPr lang="es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ACCIÓN INTEGRAL</a:t>
            </a:r>
            <a:br>
              <a:rPr lang="es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2018-2022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8B84CB5-BD1B-4857-A7DB-582E1D15CEB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47733417"/>
              </p:ext>
            </p:extLst>
          </p:nvPr>
        </p:nvGraphicFramePr>
        <p:xfrm>
          <a:off x="4507634" y="876300"/>
          <a:ext cx="726873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82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4211" y="436555"/>
            <a:ext cx="6344662" cy="5234572"/>
          </a:xfrm>
        </p:spPr>
        <p:txBody>
          <a:bodyPr>
            <a:normAutofit/>
          </a:bodyPr>
          <a:lstStyle/>
          <a:p>
            <a:r>
              <a:rPr lang="es-CR" sz="4800" b="1" dirty="0" smtClean="0"/>
              <a:t>Centros de atención temporal para migrantes</a:t>
            </a:r>
            <a:endParaRPr lang="es-CR" sz="4800" b="1" dirty="0"/>
          </a:p>
        </p:txBody>
      </p:sp>
      <p:pic>
        <p:nvPicPr>
          <p:cNvPr id="3" name="Marcador de contenido 4">
            <a:extLst>
              <a:ext uri="{FF2B5EF4-FFF2-40B4-BE49-F238E27FC236}">
                <a16:creationId xmlns="" xmlns:a16="http://schemas.microsoft.com/office/drawing/2014/main" id="{6CD93D47-D074-430F-95AD-FD4AEDB86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80168" y="596968"/>
            <a:ext cx="6241337" cy="556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7212880" cy="3615267"/>
          </a:xfrm>
        </p:spPr>
        <p:txBody>
          <a:bodyPr>
            <a:noAutofit/>
          </a:bodyPr>
          <a:lstStyle/>
          <a:p>
            <a:r>
              <a:rPr lang="es-CR" sz="3200" b="1" dirty="0"/>
              <a:t>CATEM NORTE</a:t>
            </a:r>
          </a:p>
          <a:p>
            <a:r>
              <a:rPr lang="es-CR" sz="3200" dirty="0"/>
              <a:t>CAPACIDAD ACTUAL: 300 PERSONAS</a:t>
            </a:r>
          </a:p>
          <a:p>
            <a:r>
              <a:rPr lang="es-CR" sz="3200" dirty="0"/>
              <a:t>POR AMPLIARSE A 2000 PERSONAS CON TIENDAS DE CAMPAÑA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49745" y="4470400"/>
            <a:ext cx="6751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b="1" dirty="0" smtClean="0"/>
              <a:t>Al 31 de julio, 15 personas nicaragüenses permanecían en el CATEM NORTE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41006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746606" y="279401"/>
            <a:ext cx="6605539" cy="3615266"/>
          </a:xfrm>
        </p:spPr>
        <p:txBody>
          <a:bodyPr>
            <a:normAutofit/>
          </a:bodyPr>
          <a:lstStyle/>
          <a:p>
            <a:r>
              <a:rPr lang="es-CR" sz="3200" b="1" dirty="0"/>
              <a:t>CATEM SUR</a:t>
            </a:r>
          </a:p>
          <a:p>
            <a:r>
              <a:rPr lang="es-CR" sz="3200" dirty="0"/>
              <a:t>CAPACIDAD: 150 PERSONAS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46605" y="4322618"/>
            <a:ext cx="6291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600" b="1" dirty="0" smtClean="0"/>
              <a:t>Al 31 de julio, 1 persona nicaragüense permanece en el CATEM SUR</a:t>
            </a:r>
            <a:endParaRPr lang="es-CR" sz="3600" b="1" dirty="0"/>
          </a:p>
        </p:txBody>
      </p:sp>
    </p:spTree>
    <p:extLst>
      <p:ext uri="{BB962C8B-B14F-4D97-AF65-F5344CB8AC3E}">
        <p14:creationId xmlns:p14="http://schemas.microsoft.com/office/powerpoint/2010/main" val="380974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4211" y="2006600"/>
            <a:ext cx="11138334" cy="2281600"/>
          </a:xfrm>
        </p:spPr>
        <p:txBody>
          <a:bodyPr>
            <a:noAutofit/>
          </a:bodyPr>
          <a:lstStyle/>
          <a:p>
            <a:r>
              <a:rPr lang="es-CR" sz="4800" b="1" dirty="0" smtClean="0"/>
              <a:t>Movimientos migratorios 2018</a:t>
            </a:r>
            <a:br>
              <a:rPr lang="es-CR" sz="4800" b="1" dirty="0" smtClean="0"/>
            </a:br>
            <a:r>
              <a:rPr lang="es-CR" sz="4800" b="1" dirty="0" smtClean="0"/>
              <a:t>personas nicaragüenses</a:t>
            </a:r>
            <a:endParaRPr lang="es-CR" sz="4800" b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60239"/>
              </p:ext>
            </p:extLst>
          </p:nvPr>
        </p:nvGraphicFramePr>
        <p:xfrm>
          <a:off x="2710562" y="827543"/>
          <a:ext cx="6374025" cy="513989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124675"/>
                <a:gridCol w="2124675"/>
                <a:gridCol w="2124675"/>
              </a:tblGrid>
              <a:tr h="4672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Movimiento Migratorio por Mes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6726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Nicaragua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Mes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Salidas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Ingresos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 dirty="0">
                          <a:effectLst/>
                        </a:rPr>
                        <a:t>Enero</a:t>
                      </a:r>
                      <a:endParaRPr lang="es-C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35,044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66,530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Febrero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26,099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30,737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Marzo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44,106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32,771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Abril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29,812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38,807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Mayo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22,821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22,934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Junio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12,913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20,165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Julio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23,335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>
                          <a:effectLst/>
                        </a:rPr>
                        <a:t>30,431</a:t>
                      </a:r>
                      <a:endParaRPr lang="es-C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263"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>
                          <a:effectLst/>
                        </a:rPr>
                        <a:t>Total</a:t>
                      </a:r>
                      <a:endParaRPr lang="es-CR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>
                          <a:effectLst/>
                        </a:rPr>
                        <a:t>194,130</a:t>
                      </a:r>
                      <a:endParaRPr lang="es-CR" sz="2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242,375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8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800" b="1" dirty="0" smtClean="0"/>
              <a:t>Citas para presentación de solicitud de refugio</a:t>
            </a:r>
            <a:endParaRPr lang="es-CR" sz="4800" b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27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66421"/>
              </p:ext>
            </p:extLst>
          </p:nvPr>
        </p:nvGraphicFramePr>
        <p:xfrm>
          <a:off x="2624438" y="783671"/>
          <a:ext cx="6659606" cy="472744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35792"/>
                <a:gridCol w="2423814"/>
              </a:tblGrid>
              <a:tr h="11058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3200" b="1" u="none" strike="noStrike" dirty="0">
                          <a:effectLst/>
                        </a:rPr>
                        <a:t>Citas Otorgadas </a:t>
                      </a:r>
                      <a:r>
                        <a:rPr lang="es-CR" sz="3200" b="1" u="none" strike="noStrike" dirty="0" smtClean="0">
                          <a:effectLst/>
                        </a:rPr>
                        <a:t>de Forma Personal</a:t>
                      </a:r>
                      <a:endParaRPr lang="es-CR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 dirty="0">
                          <a:effectLst/>
                        </a:rPr>
                        <a:t>Lunes 18 Junio</a:t>
                      </a:r>
                      <a:endParaRPr lang="es-C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 dirty="0">
                          <a:effectLst/>
                        </a:rPr>
                        <a:t>1,111</a:t>
                      </a:r>
                      <a:endParaRPr lang="es-C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 dirty="0">
                          <a:effectLst/>
                        </a:rPr>
                        <a:t>Lunes 25 Junio</a:t>
                      </a:r>
                      <a:endParaRPr lang="es-C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>
                          <a:effectLst/>
                        </a:rPr>
                        <a:t>2,986</a:t>
                      </a:r>
                      <a:endParaRPr lang="es-C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>
                          <a:effectLst/>
                        </a:rPr>
                        <a:t>Lunes 02 Julio</a:t>
                      </a:r>
                      <a:endParaRPr lang="es-C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>
                          <a:effectLst/>
                        </a:rPr>
                        <a:t>2,978</a:t>
                      </a:r>
                      <a:endParaRPr lang="es-C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 dirty="0">
                          <a:effectLst/>
                        </a:rPr>
                        <a:t>Lunes 09 Julio</a:t>
                      </a:r>
                      <a:endParaRPr lang="es-C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>
                          <a:effectLst/>
                        </a:rPr>
                        <a:t>3,023</a:t>
                      </a:r>
                      <a:endParaRPr lang="es-C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>
                          <a:effectLst/>
                        </a:rPr>
                        <a:t>Lunes 16 Julio</a:t>
                      </a:r>
                      <a:endParaRPr lang="es-CR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u="none" strike="noStrike" dirty="0">
                          <a:effectLst/>
                        </a:rPr>
                        <a:t>3,150</a:t>
                      </a:r>
                      <a:endParaRPr lang="es-C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606"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b="1" u="none" strike="noStrike">
                          <a:effectLst/>
                        </a:rPr>
                        <a:t>Total</a:t>
                      </a:r>
                      <a:endParaRPr lang="es-CR" sz="3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3200" b="1" u="none" strike="noStrike" dirty="0">
                          <a:effectLst/>
                        </a:rPr>
                        <a:t>13,248</a:t>
                      </a:r>
                      <a:endParaRPr lang="es-CR" sz="3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1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53689"/>
              </p:ext>
            </p:extLst>
          </p:nvPr>
        </p:nvGraphicFramePr>
        <p:xfrm>
          <a:off x="6433752" y="2150076"/>
          <a:ext cx="5453448" cy="1326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40910"/>
                <a:gridCol w="2312538"/>
              </a:tblGrid>
              <a:tr h="87968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R" sz="2800" u="none" strike="noStrike" dirty="0">
                          <a:effectLst/>
                        </a:rPr>
                        <a:t>Citas Otorgadas a través de </a:t>
                      </a:r>
                      <a:r>
                        <a:rPr lang="es-CR" sz="2800" u="none" strike="noStrike" dirty="0" err="1">
                          <a:effectLst/>
                        </a:rPr>
                        <a:t>Call</a:t>
                      </a:r>
                      <a:r>
                        <a:rPr lang="es-CR" sz="2800" u="none" strike="noStrike" dirty="0">
                          <a:effectLst/>
                        </a:rPr>
                        <a:t> Center</a:t>
                      </a:r>
                      <a:endParaRPr lang="es-CR" sz="2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446609">
                <a:tc>
                  <a:txBody>
                    <a:bodyPr/>
                    <a:lstStyle/>
                    <a:p>
                      <a:pPr algn="l" fontAlgn="b"/>
                      <a:r>
                        <a:rPr lang="es-CR" sz="2800" u="none" strike="noStrike" dirty="0">
                          <a:effectLst/>
                        </a:rPr>
                        <a:t>Al viernes 27 Julio</a:t>
                      </a:r>
                      <a:endParaRPr lang="es-C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R" sz="2800" b="1" u="none" strike="noStrike" dirty="0">
                          <a:effectLst/>
                        </a:rPr>
                        <a:t>3,526</a:t>
                      </a:r>
                      <a:endParaRPr lang="es-C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50" name="Picture 2" descr="https://scontent.fsyq1-1.fna.fbcdn.net/v/t1.0-9/p720x720/37342178_1859968437393038_723405537848328192_o.jpg?_nc_cat=0&amp;oh=0a404c0ebe0f84e711465df4524bd198&amp;oe=5BD670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7" y="461322"/>
            <a:ext cx="5481903" cy="60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84211" y="665017"/>
            <a:ext cx="9254116" cy="5006109"/>
          </a:xfrm>
        </p:spPr>
        <p:txBody>
          <a:bodyPr>
            <a:normAutofit fontScale="90000"/>
          </a:bodyPr>
          <a:lstStyle/>
          <a:p>
            <a:r>
              <a:rPr lang="es-CR" sz="4800" b="1" dirty="0" smtClean="0"/>
              <a:t>Taller de elaboración del</a:t>
            </a:r>
            <a:br>
              <a:rPr lang="es-CR" sz="4800" b="1" dirty="0" smtClean="0"/>
            </a:br>
            <a:r>
              <a:rPr lang="es-CR" sz="4800" b="1" dirty="0" smtClean="0"/>
              <a:t/>
            </a:r>
            <a:br>
              <a:rPr lang="es-CR" sz="4800" b="1" dirty="0" smtClean="0"/>
            </a:br>
            <a:r>
              <a:rPr lang="es-ES" sz="4800" b="1" dirty="0">
                <a:solidFill>
                  <a:schemeClr val="bg1"/>
                </a:solidFill>
              </a:rPr>
              <a:t>PLAN DE ACCIÓN INTEGRAL PARA LA ATENCIÓN DE FLUJOS MIGRATORIOS </a:t>
            </a:r>
            <a:r>
              <a:rPr lang="es-ES" sz="4800" b="1" dirty="0" smtClean="0">
                <a:solidFill>
                  <a:schemeClr val="bg1"/>
                </a:solidFill>
              </a:rPr>
              <a:t/>
            </a:r>
            <a:br>
              <a:rPr lang="es-ES" sz="4800" b="1" dirty="0" smtClean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/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s-ES" sz="4800" b="1" dirty="0">
                <a:solidFill>
                  <a:schemeClr val="bg1"/>
                </a:solidFill>
              </a:rPr>
              <a:t>2018-2022</a:t>
            </a:r>
            <a:endParaRPr lang="es-CR" sz="4800" b="1" dirty="0"/>
          </a:p>
        </p:txBody>
      </p:sp>
    </p:spTree>
    <p:extLst>
      <p:ext uri="{BB962C8B-B14F-4D97-AF65-F5344CB8AC3E}">
        <p14:creationId xmlns:p14="http://schemas.microsoft.com/office/powerpoint/2010/main" val="8341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028490" y="315272"/>
            <a:ext cx="5714055" cy="3628656"/>
            <a:chOff x="1059690" y="1495"/>
            <a:chExt cx="1822288" cy="911144"/>
          </a:xfrm>
        </p:grpSpPr>
        <p:sp>
          <p:nvSpPr>
            <p:cNvPr id="5" name="Rectángulo redondeado 4"/>
            <p:cNvSpPr/>
            <p:nvPr/>
          </p:nvSpPr>
          <p:spPr>
            <a:xfrm>
              <a:off x="1059690" y="1495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086376" y="28181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4000" b="1" kern="1200" dirty="0"/>
                <a:t>Presencia de 28 instituciones estatales y organismos internacionales.</a:t>
              </a:r>
              <a:endParaRPr lang="en-US" sz="4000" b="1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7204364" y="4211783"/>
            <a:ext cx="3926896" cy="2078182"/>
            <a:chOff x="1059690" y="4192759"/>
            <a:chExt cx="1822288" cy="911144"/>
          </a:xfrm>
        </p:grpSpPr>
        <p:sp>
          <p:nvSpPr>
            <p:cNvPr id="23" name="Rectángulo redondeado 22"/>
            <p:cNvSpPr/>
            <p:nvPr/>
          </p:nvSpPr>
          <p:spPr>
            <a:xfrm>
              <a:off x="1059690" y="4192759"/>
              <a:ext cx="1822288" cy="9111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ángulo 23"/>
            <p:cNvSpPr/>
            <p:nvPr/>
          </p:nvSpPr>
          <p:spPr>
            <a:xfrm>
              <a:off x="1086376" y="4219445"/>
              <a:ext cx="1768916" cy="8577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R" sz="2400" b="1" kern="1200" dirty="0"/>
                <a:t>Se acordó realizar flujos de procedimientos y verlos en nueva reunión.</a:t>
              </a:r>
              <a:endParaRPr lang="en-U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9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584" y="51045"/>
            <a:ext cx="10822998" cy="15070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PARTICIPANTES </a:t>
            </a: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matriz de responsabilidades)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297584" y="1874404"/>
            <a:ext cx="4653107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DGME  (PPM)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R" sz="1800" dirty="0">
                <a:solidFill>
                  <a:schemeClr val="tx1"/>
                </a:solidFill>
              </a:rPr>
              <a:t>Ministerio de Gobernación y </a:t>
            </a:r>
            <a:r>
              <a:rPr lang="es-CR" sz="1800" dirty="0" smtClean="0">
                <a:solidFill>
                  <a:schemeClr val="tx1"/>
                </a:solidFill>
              </a:rPr>
              <a:t>Policía (DINADECO, Tribunal Administrativo Migratorio)</a:t>
            </a:r>
            <a:endParaRPr lang="es-CR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tx1"/>
                </a:solidFill>
              </a:rPr>
              <a:t>MSP (Fuerza </a:t>
            </a:r>
            <a:r>
              <a:rPr lang="es-ES" sz="1800" dirty="0" smtClean="0">
                <a:solidFill>
                  <a:schemeClr val="tx1"/>
                </a:solidFill>
              </a:rPr>
              <a:t>Pública, Guardacostas, Vigilancia Aérea)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R" sz="1800" dirty="0" smtClean="0">
                <a:solidFill>
                  <a:schemeClr val="tx1"/>
                </a:solidFill>
              </a:rPr>
              <a:t>DIS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CR" sz="1800" dirty="0">
                <a:solidFill>
                  <a:schemeClr val="tx1"/>
                </a:solidFill>
              </a:rPr>
              <a:t>OIJ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CNE</a:t>
            </a:r>
            <a:endParaRPr lang="es-ES" sz="1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tx1"/>
                </a:solidFill>
              </a:rPr>
              <a:t>Benemérita Cruz Roja Costarricense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800" dirty="0">
                <a:solidFill>
                  <a:schemeClr val="tx1"/>
                </a:solidFill>
              </a:rPr>
              <a:t>Benemérito Cuerpo de Bomberos de Costa Rica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s-CR" sz="1800" dirty="0" err="1">
                <a:solidFill>
                  <a:schemeClr val="tx1"/>
                </a:solidFill>
              </a:rPr>
              <a:t>Ministerio</a:t>
            </a:r>
            <a:r>
              <a:rPr lang="en-US" altLang="es-CR" sz="1800" dirty="0">
                <a:solidFill>
                  <a:schemeClr val="tx1"/>
                </a:solidFill>
              </a:rPr>
              <a:t> de Salud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s-ES" sz="1800" dirty="0" smtClean="0">
                <a:solidFill>
                  <a:schemeClr val="tx1"/>
                </a:solidFill>
              </a:rPr>
              <a:t>CCSS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1268" name="Marcador de contenido 4"/>
          <p:cNvSpPr>
            <a:spLocks noGrp="1"/>
          </p:cNvSpPr>
          <p:nvPr>
            <p:ph sz="half" idx="2"/>
          </p:nvPr>
        </p:nvSpPr>
        <p:spPr>
          <a:xfrm>
            <a:off x="5161984" y="2072983"/>
            <a:ext cx="4038600" cy="45259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altLang="es-CR" dirty="0" err="1">
                <a:solidFill>
                  <a:schemeClr val="tx1"/>
                </a:solidFill>
              </a:rPr>
              <a:t>AyA</a:t>
            </a:r>
            <a:endParaRPr lang="es-ES" altLang="es-C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 smtClean="0">
                <a:solidFill>
                  <a:schemeClr val="tx1"/>
                </a:solidFill>
              </a:rPr>
              <a:t>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 smtClean="0">
                <a:solidFill>
                  <a:schemeClr val="tx1"/>
                </a:solidFill>
              </a:rPr>
              <a:t>PANI</a:t>
            </a:r>
            <a:endParaRPr lang="es-ES" altLang="es-C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>
                <a:solidFill>
                  <a:schemeClr val="tx1"/>
                </a:solidFill>
              </a:rPr>
              <a:t>IMAS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>
                <a:solidFill>
                  <a:schemeClr val="tx1"/>
                </a:solidFill>
              </a:rPr>
              <a:t>INAMU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>
                <a:solidFill>
                  <a:schemeClr val="tx1"/>
                </a:solidFill>
              </a:rPr>
              <a:t>CONAPAM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>
                <a:solidFill>
                  <a:schemeClr val="tx1"/>
                </a:solidFill>
              </a:rPr>
              <a:t>CONAPDIS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 smtClean="0">
                <a:solidFill>
                  <a:schemeClr val="tx1"/>
                </a:solidFill>
              </a:rPr>
              <a:t>MEP</a:t>
            </a:r>
            <a:endParaRPr lang="es-ES" altLang="es-C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altLang="es-CR" dirty="0" smtClean="0">
                <a:solidFill>
                  <a:schemeClr val="tx1"/>
                </a:solidFill>
              </a:rPr>
              <a:t>IFAM</a:t>
            </a:r>
            <a:endParaRPr lang="es-ES" altLang="es-C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s-CR" dirty="0" smtClean="0">
                <a:solidFill>
                  <a:schemeClr val="tx1"/>
                </a:solidFill>
              </a:rPr>
              <a:t>MRREE </a:t>
            </a:r>
            <a:endParaRPr lang="es-CR" altLang="es-CR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NNUU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(OIM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ACNUR, OPS)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s-CR" altLang="es-CR" dirty="0">
              <a:solidFill>
                <a:schemeClr val="tx1"/>
              </a:solidFill>
            </a:endParaRPr>
          </a:p>
        </p:txBody>
      </p:sp>
      <p:sp>
        <p:nvSpPr>
          <p:cNvPr id="11269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A404C2-6A74-47BE-9A7A-F6C83CC54214}" type="slidenum">
              <a:rPr lang="es-ES" altLang="es-C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s-ES" altLang="es-CR" sz="1400"/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8127245" y="1638406"/>
            <a:ext cx="337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altLang="es-CR" sz="2000" dirty="0" smtClean="0"/>
              <a:t>Defensoría de los Habitantes</a:t>
            </a:r>
            <a:endParaRPr lang="en-US" sz="2000" dirty="0" smtClean="0"/>
          </a:p>
          <a:p>
            <a:r>
              <a:rPr lang="es-CR" altLang="es-CR" sz="2000" dirty="0" smtClean="0"/>
              <a:t>UCR</a:t>
            </a:r>
          </a:p>
          <a:p>
            <a:r>
              <a:rPr lang="es-CR" altLang="es-CR" sz="2000" dirty="0" smtClean="0"/>
              <a:t>UPAZ</a:t>
            </a:r>
          </a:p>
          <a:p>
            <a:r>
              <a:rPr lang="es-CR" altLang="es-CR" sz="2000" dirty="0" smtClean="0"/>
              <a:t>MAG/SENASA</a:t>
            </a:r>
          </a:p>
          <a:p>
            <a:r>
              <a:rPr lang="es-CR" altLang="es-CR" sz="2000" dirty="0" smtClean="0"/>
              <a:t>Ministerio de Trabajo</a:t>
            </a:r>
          </a:p>
          <a:p>
            <a:r>
              <a:rPr lang="es-CR" altLang="es-CR" sz="2000" dirty="0" smtClean="0"/>
              <a:t>MINAE</a:t>
            </a:r>
          </a:p>
          <a:p>
            <a:r>
              <a:rPr lang="es-CR" altLang="es-CR" sz="2000" dirty="0" smtClean="0"/>
              <a:t>Ministerio de Hacienda (Aduanas)</a:t>
            </a:r>
          </a:p>
          <a:p>
            <a:r>
              <a:rPr lang="es-CR" altLang="es-CR" sz="2000" dirty="0" smtClean="0"/>
              <a:t>Ministerio Público</a:t>
            </a:r>
          </a:p>
          <a:p>
            <a:r>
              <a:rPr lang="es-CR" altLang="es-CR" sz="2000" dirty="0" smtClean="0"/>
              <a:t>MIVAH</a:t>
            </a:r>
            <a:endParaRPr lang="es-CR" altLang="es-CR" sz="2000" dirty="0"/>
          </a:p>
        </p:txBody>
      </p:sp>
    </p:spTree>
    <p:extLst>
      <p:ext uri="{BB962C8B-B14F-4D97-AF65-F5344CB8AC3E}">
        <p14:creationId xmlns:p14="http://schemas.microsoft.com/office/powerpoint/2010/main" val="26390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TM02900743[[fn=Orgánico]]</Template>
  <TotalTime>108</TotalTime>
  <Words>298</Words>
  <Application>Microsoft Office PowerPoint</Application>
  <PresentationFormat>Panorámica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2</vt:lpstr>
      <vt:lpstr>Wingdings 3</vt:lpstr>
      <vt:lpstr>HDOfficeLightV0</vt:lpstr>
      <vt:lpstr>Sector</vt:lpstr>
      <vt:lpstr>Información sobre situación nicaragüense</vt:lpstr>
      <vt:lpstr>Movimientos migratorios 2018 personas nicaragüenses</vt:lpstr>
      <vt:lpstr>Presentación de PowerPoint</vt:lpstr>
      <vt:lpstr>Citas para presentación de solicitud de refugio</vt:lpstr>
      <vt:lpstr>Presentación de PowerPoint</vt:lpstr>
      <vt:lpstr>Presentación de PowerPoint</vt:lpstr>
      <vt:lpstr>Taller de elaboración del  PLAN DE ACCIÓN INTEGRAL PARA LA ATENCIÓN DE FLUJOS MIGRATORIOS   2018-2022</vt:lpstr>
      <vt:lpstr>Presentación de PowerPoint</vt:lpstr>
      <vt:lpstr>INSTITUCIONES PARTICIPANTES  (matriz de responsabilidades)</vt:lpstr>
      <vt:lpstr>Presentación de PowerPoint</vt:lpstr>
      <vt:lpstr>ESTRUCTURA PLAN DE ACCIÓN INTEGRAL 2018-2022</vt:lpstr>
      <vt:lpstr>Centros de atención temporal para migrantes</vt:lpstr>
      <vt:lpstr>Presentación de PowerPoint</vt:lpstr>
      <vt:lpstr>Presentación de PowerPoint</vt:lpstr>
    </vt:vector>
  </TitlesOfParts>
  <Company>Gobierno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Quesada Villalobos</dc:creator>
  <cp:lastModifiedBy>Visas</cp:lastModifiedBy>
  <cp:revision>7</cp:revision>
  <dcterms:created xsi:type="dcterms:W3CDTF">2018-08-01T18:30:04Z</dcterms:created>
  <dcterms:modified xsi:type="dcterms:W3CDTF">2018-08-01T21:11:40Z</dcterms:modified>
</cp:coreProperties>
</file>