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</p:sldMasterIdLst>
  <p:notesMasterIdLst>
    <p:notesMasterId r:id="rId9"/>
  </p:notesMasterIdLst>
  <p:sldIdLst>
    <p:sldId id="256" r:id="rId2"/>
    <p:sldId id="282" r:id="rId3"/>
    <p:sldId id="263" r:id="rId4"/>
    <p:sldId id="265" r:id="rId5"/>
    <p:sldId id="269" r:id="rId6"/>
    <p:sldId id="268" r:id="rId7"/>
    <p:sldId id="276" r:id="rId8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F39"/>
    <a:srgbClr val="FF94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106" d="100"/>
          <a:sy n="106" d="100"/>
        </p:scale>
        <p:origin x="83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1C85CA-2DEA-4043-B779-528F6742078F}" type="doc">
      <dgm:prSet loTypeId="urn:microsoft.com/office/officeart/2005/8/layout/vList5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24EA5FF2-79C4-9447-A929-205EFE735DF2}">
      <dgm:prSet phldrT="[Texto]"/>
      <dgm:spPr/>
      <dgm:t>
        <a:bodyPr/>
        <a:lstStyle/>
        <a:p>
          <a:r>
            <a:rPr lang="es-ES_tradnl" dirty="0" err="1" smtClean="0"/>
            <a:t>Constituci</a:t>
          </a:r>
          <a:r>
            <a:rPr lang="es-ES" dirty="0" err="1" smtClean="0"/>
            <a:t>ón</a:t>
          </a:r>
          <a:r>
            <a:rPr lang="es-ES" dirty="0" smtClean="0"/>
            <a:t> Política</a:t>
          </a:r>
          <a:endParaRPr lang="es-ES_tradnl" dirty="0"/>
        </a:p>
      </dgm:t>
    </dgm:pt>
    <dgm:pt modelId="{03098AC5-725D-274C-8BD7-70ECBED33090}" type="parTrans" cxnId="{882F7FE3-ACCB-7A4F-81A6-8E37BB3A60AA}">
      <dgm:prSet/>
      <dgm:spPr/>
      <dgm:t>
        <a:bodyPr/>
        <a:lstStyle/>
        <a:p>
          <a:endParaRPr lang="es-ES_tradnl"/>
        </a:p>
      </dgm:t>
    </dgm:pt>
    <dgm:pt modelId="{325517E9-1E67-A843-8A3C-CCCC8AFEB184}" type="sibTrans" cxnId="{882F7FE3-ACCB-7A4F-81A6-8E37BB3A60AA}">
      <dgm:prSet/>
      <dgm:spPr/>
      <dgm:t>
        <a:bodyPr/>
        <a:lstStyle/>
        <a:p>
          <a:endParaRPr lang="es-ES_tradnl"/>
        </a:p>
      </dgm:t>
    </dgm:pt>
    <dgm:pt modelId="{704CCE6A-6E1E-D64B-8187-5883CCF91592}">
      <dgm:prSet phldrT="[Texto]" custT="1"/>
      <dgm:spPr/>
      <dgm:t>
        <a:bodyPr/>
        <a:lstStyle/>
        <a:p>
          <a:pPr marL="114300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ES" sz="1500" dirty="0" smtClean="0"/>
        </a:p>
        <a:p>
          <a:pPr marL="114300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1800" b="1" dirty="0" smtClean="0"/>
            <a:t>Art. 46 </a:t>
          </a:r>
          <a:r>
            <a:rPr lang="es-ES" sz="1800" dirty="0" smtClean="0"/>
            <a:t>“Los consumidores y usuarios tienen derecho a la protección de su salud, ambiente, seguridad e intereses económicos; a recibir información adecuada y veraz; a la libertad de elección y a un trato equitativo. El Estado apoyará los organismos que ellos constituyan para la defensa de sus derechos</a:t>
          </a:r>
          <a:r>
            <a:rPr lang="es-ES" sz="1500" dirty="0" smtClean="0"/>
            <a:t>”</a:t>
          </a:r>
        </a:p>
        <a:p>
          <a:pPr marL="114300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1800" b="1" dirty="0" smtClean="0"/>
            <a:t>Art. 140 </a:t>
          </a:r>
          <a:r>
            <a:rPr lang="es-ES" sz="1800" b="0" dirty="0" smtClean="0"/>
            <a:t>Vigilar el buen funcionamiento</a:t>
          </a:r>
          <a:r>
            <a:rPr lang="es-ES" sz="1800" b="0" baseline="0" dirty="0" smtClean="0"/>
            <a:t> de los servicios y dependencias administrativas</a:t>
          </a:r>
          <a:endParaRPr lang="es-ES_tradnl" sz="1800" b="0" dirty="0"/>
        </a:p>
      </dgm:t>
    </dgm:pt>
    <dgm:pt modelId="{21F540C3-BDF9-6741-96A0-49E243BCC0B5}" type="parTrans" cxnId="{DB4D55FD-1C89-4D43-AA2D-03BE6ED37D94}">
      <dgm:prSet/>
      <dgm:spPr/>
      <dgm:t>
        <a:bodyPr/>
        <a:lstStyle/>
        <a:p>
          <a:endParaRPr lang="es-ES_tradnl"/>
        </a:p>
      </dgm:t>
    </dgm:pt>
    <dgm:pt modelId="{083817B9-A61B-104E-9BFC-885B68D65755}" type="sibTrans" cxnId="{DB4D55FD-1C89-4D43-AA2D-03BE6ED37D94}">
      <dgm:prSet/>
      <dgm:spPr/>
      <dgm:t>
        <a:bodyPr/>
        <a:lstStyle/>
        <a:p>
          <a:endParaRPr lang="es-ES_tradnl"/>
        </a:p>
      </dgm:t>
    </dgm:pt>
    <dgm:pt modelId="{9119978C-40F0-6D48-8A4E-5181001AD6E0}">
      <dgm:prSet phldrT="[Texto]" custT="1"/>
      <dgm:spPr/>
      <dgm:t>
        <a:bodyPr/>
        <a:lstStyle/>
        <a:p>
          <a:pPr marL="114300" marR="0" lvl="1" indent="-114300" algn="l" defTabSz="6223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es-ES_tradnl" sz="1500" dirty="0"/>
        </a:p>
      </dgm:t>
    </dgm:pt>
    <dgm:pt modelId="{4A9262C7-182C-9245-8713-7F06F1B72A45}" type="parTrans" cxnId="{5D691B00-1057-5444-B4A6-2CA0BF5E7A3D}">
      <dgm:prSet/>
      <dgm:spPr/>
      <dgm:t>
        <a:bodyPr/>
        <a:lstStyle/>
        <a:p>
          <a:endParaRPr lang="es-ES_tradnl"/>
        </a:p>
      </dgm:t>
    </dgm:pt>
    <dgm:pt modelId="{9711FB3D-FEAC-E441-9196-6BE17A0FD420}" type="sibTrans" cxnId="{5D691B00-1057-5444-B4A6-2CA0BF5E7A3D}">
      <dgm:prSet/>
      <dgm:spPr/>
      <dgm:t>
        <a:bodyPr/>
        <a:lstStyle/>
        <a:p>
          <a:endParaRPr lang="es-ES_tradnl"/>
        </a:p>
      </dgm:t>
    </dgm:pt>
    <dgm:pt modelId="{112772E2-479C-8B40-A81B-81F733A3C3C5}">
      <dgm:prSet phldrT="[Texto]"/>
      <dgm:spPr/>
      <dgm:t>
        <a:bodyPr/>
        <a:lstStyle/>
        <a:p>
          <a:r>
            <a:rPr lang="es-ES_tradnl" dirty="0" smtClean="0"/>
            <a:t>Ley de </a:t>
          </a:r>
          <a:r>
            <a:rPr lang="es-ES_tradnl" dirty="0" err="1" smtClean="0"/>
            <a:t>Promoci</a:t>
          </a:r>
          <a:r>
            <a:rPr lang="es-ES" dirty="0" err="1" smtClean="0"/>
            <a:t>ón</a:t>
          </a:r>
          <a:r>
            <a:rPr lang="es-ES" dirty="0" smtClean="0"/>
            <a:t> de la Competencia y Defensa</a:t>
          </a:r>
          <a:r>
            <a:rPr lang="es-ES" baseline="0" dirty="0" smtClean="0"/>
            <a:t> Efectiva del Consumidor</a:t>
          </a:r>
          <a:endParaRPr lang="es-ES_tradnl" dirty="0"/>
        </a:p>
      </dgm:t>
    </dgm:pt>
    <dgm:pt modelId="{F84BAFA8-1AFF-584F-84BE-4C242AA91580}" type="parTrans" cxnId="{35BD555A-7029-5746-A5D8-303C6E0487DD}">
      <dgm:prSet/>
      <dgm:spPr/>
      <dgm:t>
        <a:bodyPr/>
        <a:lstStyle/>
        <a:p>
          <a:endParaRPr lang="es-ES_tradnl"/>
        </a:p>
      </dgm:t>
    </dgm:pt>
    <dgm:pt modelId="{E054F8F7-0BB8-6044-A2C5-4AAB9674F6FF}" type="sibTrans" cxnId="{35BD555A-7029-5746-A5D8-303C6E0487DD}">
      <dgm:prSet/>
      <dgm:spPr/>
      <dgm:t>
        <a:bodyPr/>
        <a:lstStyle/>
        <a:p>
          <a:endParaRPr lang="es-ES_tradnl"/>
        </a:p>
      </dgm:t>
    </dgm:pt>
    <dgm:pt modelId="{BCA76DD7-456F-2044-B6B0-377FA164B341}">
      <dgm:prSet phldrT="[Texto]" custT="1"/>
      <dgm:spPr/>
      <dgm:t>
        <a:bodyPr/>
        <a:lstStyle/>
        <a:p>
          <a:pPr marL="114300" marR="0" lvl="1" indent="-114300" algn="l" defTabSz="6223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es-ES_tradnl" sz="1500" dirty="0" smtClean="0"/>
        </a:p>
        <a:p>
          <a:pPr marL="114300" marR="0" lvl="1" indent="-114300" algn="just" defTabSz="6223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s-ES_tradnl" sz="1800" b="1" dirty="0" smtClean="0"/>
            <a:t>Art. 33 Funciones</a:t>
          </a:r>
          <a:r>
            <a:rPr lang="es-ES_tradnl" sz="1800" b="1" baseline="0" dirty="0" smtClean="0"/>
            <a:t> del Poder Ejecutivo:</a:t>
          </a:r>
          <a:endParaRPr lang="es-ES_tradnl" sz="1800" b="1" dirty="0"/>
        </a:p>
      </dgm:t>
    </dgm:pt>
    <dgm:pt modelId="{6B027BDF-71CD-6C43-BA9C-ACF1C29C894B}" type="parTrans" cxnId="{0D389682-9075-2447-8AA3-A2207C688B5C}">
      <dgm:prSet/>
      <dgm:spPr/>
      <dgm:t>
        <a:bodyPr/>
        <a:lstStyle/>
        <a:p>
          <a:endParaRPr lang="es-ES_tradnl"/>
        </a:p>
      </dgm:t>
    </dgm:pt>
    <dgm:pt modelId="{ED42C2F7-66BE-E643-8720-0BFA86F3C2DC}" type="sibTrans" cxnId="{0D389682-9075-2447-8AA3-A2207C688B5C}">
      <dgm:prSet/>
      <dgm:spPr/>
      <dgm:t>
        <a:bodyPr/>
        <a:lstStyle/>
        <a:p>
          <a:endParaRPr lang="es-ES_tradnl"/>
        </a:p>
      </dgm:t>
    </dgm:pt>
    <dgm:pt modelId="{F6809761-8761-6D43-89C9-DA9E1B66FB98}">
      <dgm:prSet phldrT="[Texto]"/>
      <dgm:spPr/>
      <dgm:t>
        <a:bodyPr/>
        <a:lstStyle/>
        <a:p>
          <a:r>
            <a:rPr lang="es-ES_tradnl" dirty="0" smtClean="0"/>
            <a:t>OCDE</a:t>
          </a:r>
          <a:endParaRPr lang="es-ES_tradnl" dirty="0"/>
        </a:p>
      </dgm:t>
    </dgm:pt>
    <dgm:pt modelId="{9EB85E45-58F9-1245-A6BE-E8F5355FD630}" type="parTrans" cxnId="{716DAB9E-4B8D-3D47-923D-3F5744CCE7C2}">
      <dgm:prSet/>
      <dgm:spPr/>
      <dgm:t>
        <a:bodyPr/>
        <a:lstStyle/>
        <a:p>
          <a:endParaRPr lang="es-ES_tradnl"/>
        </a:p>
      </dgm:t>
    </dgm:pt>
    <dgm:pt modelId="{FAB42DF9-3118-FD47-9EFB-7498337FF957}" type="sibTrans" cxnId="{716DAB9E-4B8D-3D47-923D-3F5744CCE7C2}">
      <dgm:prSet/>
      <dgm:spPr/>
      <dgm:t>
        <a:bodyPr/>
        <a:lstStyle/>
        <a:p>
          <a:endParaRPr lang="es-ES_tradnl"/>
        </a:p>
      </dgm:t>
    </dgm:pt>
    <dgm:pt modelId="{739CD4C3-98C0-814A-A25D-639F0FC349B2}">
      <dgm:prSet phldrT="[Texto]" custT="1"/>
      <dgm:spPr/>
      <dgm:t>
        <a:bodyPr/>
        <a:lstStyle/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CR" sz="1500" dirty="0" smtClean="0"/>
        </a:p>
        <a:p>
          <a:pPr marL="114300" lvl="1" indent="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CR" sz="1800" b="1" dirty="0" smtClean="0"/>
            <a:t>DSTI/CCP/2018-00: Ingreso de Costa Rica al Comité de Políticas del Consumidor</a:t>
          </a:r>
          <a:endParaRPr lang="es-ES_tradnl" sz="1800" b="1" dirty="0"/>
        </a:p>
      </dgm:t>
    </dgm:pt>
    <dgm:pt modelId="{51929BE2-F565-734D-AA3D-6653140BF02F}" type="parTrans" cxnId="{4601AD29-1333-5E42-B89E-CCE71885CF22}">
      <dgm:prSet/>
      <dgm:spPr/>
      <dgm:t>
        <a:bodyPr/>
        <a:lstStyle/>
        <a:p>
          <a:endParaRPr lang="es-ES_tradnl"/>
        </a:p>
      </dgm:t>
    </dgm:pt>
    <dgm:pt modelId="{2BCF7457-AFDE-0D44-B77B-B3A8D79A7909}" type="sibTrans" cxnId="{4601AD29-1333-5E42-B89E-CCE71885CF22}">
      <dgm:prSet/>
      <dgm:spPr/>
      <dgm:t>
        <a:bodyPr/>
        <a:lstStyle/>
        <a:p>
          <a:endParaRPr lang="es-ES_tradnl"/>
        </a:p>
      </dgm:t>
    </dgm:pt>
    <dgm:pt modelId="{34BF7B79-FDB4-9B4D-8A41-A246260E8880}">
      <dgm:prSet phldrT="[Texto]" custT="1"/>
      <dgm:spPr/>
      <dgm:t>
        <a:bodyPr/>
        <a:lstStyle/>
        <a:p>
          <a:pPr marL="114300" marR="0" lvl="1" indent="-114300" algn="just" defTabSz="5334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es-ES_tradnl" sz="1500" dirty="0"/>
        </a:p>
      </dgm:t>
    </dgm:pt>
    <dgm:pt modelId="{166DA5E9-91CE-384A-82D8-420606C44598}" type="parTrans" cxnId="{4DF3A250-E238-6240-9949-0B5EB5B9921C}">
      <dgm:prSet/>
      <dgm:spPr/>
      <dgm:t>
        <a:bodyPr/>
        <a:lstStyle/>
        <a:p>
          <a:endParaRPr lang="es-ES_tradnl"/>
        </a:p>
      </dgm:t>
    </dgm:pt>
    <dgm:pt modelId="{49593644-A295-5145-9208-5E58355ED7BF}" type="sibTrans" cxnId="{4DF3A250-E238-6240-9949-0B5EB5B9921C}">
      <dgm:prSet/>
      <dgm:spPr/>
      <dgm:t>
        <a:bodyPr/>
        <a:lstStyle/>
        <a:p>
          <a:endParaRPr lang="es-ES_tradnl"/>
        </a:p>
      </dgm:t>
    </dgm:pt>
    <dgm:pt modelId="{60032F01-136A-3E49-BD2E-EB8429E4FCFE}">
      <dgm:prSet custT="1"/>
      <dgm:spPr/>
      <dgm:t>
        <a:bodyPr/>
        <a:lstStyle/>
        <a:p>
          <a:pPr marL="228600" lvl="2" indent="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1800" dirty="0" smtClean="0"/>
            <a:t>Formular programas de educación al consumidor</a:t>
          </a:r>
        </a:p>
      </dgm:t>
    </dgm:pt>
    <dgm:pt modelId="{6BF65143-BCBC-8D4A-A833-2D4D5975B033}" type="parTrans" cxnId="{29F46F1D-5442-884A-A7FD-9509569C77B3}">
      <dgm:prSet/>
      <dgm:spPr/>
      <dgm:t>
        <a:bodyPr/>
        <a:lstStyle/>
        <a:p>
          <a:endParaRPr lang="es-ES_tradnl"/>
        </a:p>
      </dgm:t>
    </dgm:pt>
    <dgm:pt modelId="{F12FDBFA-F6E8-CB42-811F-83BD58C9AE9D}" type="sibTrans" cxnId="{29F46F1D-5442-884A-A7FD-9509569C77B3}">
      <dgm:prSet/>
      <dgm:spPr/>
      <dgm:t>
        <a:bodyPr/>
        <a:lstStyle/>
        <a:p>
          <a:endParaRPr lang="es-ES_tradnl"/>
        </a:p>
      </dgm:t>
    </dgm:pt>
    <dgm:pt modelId="{7084336B-7411-7246-AE7F-1C77CD2DF46A}">
      <dgm:prSet custT="1"/>
      <dgm:spPr/>
      <dgm:t>
        <a:bodyPr/>
        <a:lstStyle/>
        <a:p>
          <a:pPr marL="114300" lvl="1" indent="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CR" sz="1800" dirty="0"/>
        </a:p>
      </dgm:t>
    </dgm:pt>
    <dgm:pt modelId="{32D7AB43-31E1-1D40-BA27-ACD66E1CA0E0}" type="parTrans" cxnId="{7774F269-08CF-774A-ABDF-23C6FFCC8297}">
      <dgm:prSet/>
      <dgm:spPr/>
      <dgm:t>
        <a:bodyPr/>
        <a:lstStyle/>
        <a:p>
          <a:endParaRPr lang="es-ES_tradnl"/>
        </a:p>
      </dgm:t>
    </dgm:pt>
    <dgm:pt modelId="{4981C301-A676-7449-A87C-21D61192623C}" type="sibTrans" cxnId="{7774F269-08CF-774A-ABDF-23C6FFCC8297}">
      <dgm:prSet/>
      <dgm:spPr/>
      <dgm:t>
        <a:bodyPr/>
        <a:lstStyle/>
        <a:p>
          <a:endParaRPr lang="es-ES_tradnl"/>
        </a:p>
      </dgm:t>
    </dgm:pt>
    <dgm:pt modelId="{E0AB8CAD-ACC2-1349-8A7F-7101270E37A9}">
      <dgm:prSet custT="1"/>
      <dgm:spPr/>
      <dgm:t>
        <a:bodyPr/>
        <a:lstStyle/>
        <a:p>
          <a:pPr marL="114300" lvl="1" indent="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CR" sz="1800" dirty="0" smtClean="0"/>
            <a:t>Crear un mecanismo de coordinación interinstitucional para la Protección del Consumidor, a fin de coordinar la política pública en esta materia entre todas las autoridades competentes.</a:t>
          </a:r>
          <a:endParaRPr lang="es-ES_tradnl" sz="1800" dirty="0"/>
        </a:p>
      </dgm:t>
    </dgm:pt>
    <dgm:pt modelId="{85C2FC27-93F1-F647-9DC5-30566CF807E7}" type="parTrans" cxnId="{A498C771-A8B1-484F-B11E-CA9EC748E065}">
      <dgm:prSet/>
      <dgm:spPr/>
      <dgm:t>
        <a:bodyPr/>
        <a:lstStyle/>
        <a:p>
          <a:endParaRPr lang="es-ES_tradnl"/>
        </a:p>
      </dgm:t>
    </dgm:pt>
    <dgm:pt modelId="{7B738CDA-F772-764D-915A-EFEDED5E9A1F}" type="sibTrans" cxnId="{A498C771-A8B1-484F-B11E-CA9EC748E065}">
      <dgm:prSet/>
      <dgm:spPr/>
      <dgm:t>
        <a:bodyPr/>
        <a:lstStyle/>
        <a:p>
          <a:endParaRPr lang="es-ES_tradnl"/>
        </a:p>
      </dgm:t>
    </dgm:pt>
    <dgm:pt modelId="{04638DB6-2F24-B947-8CDB-09059C12E379}">
      <dgm:prSet custT="1"/>
      <dgm:spPr/>
      <dgm:t>
        <a:bodyPr/>
        <a:lstStyle/>
        <a:p>
          <a:pPr marL="228600" lvl="2" indent="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1800" dirty="0" smtClean="0"/>
            <a:t>Velar porque productos que se vendan en el mercado cumplan con las normas de salud, seguridad, medio ambiente y calidad.</a:t>
          </a:r>
        </a:p>
      </dgm:t>
    </dgm:pt>
    <dgm:pt modelId="{BC2ACA6E-FB1B-1140-B08B-FAA0544B9ACE}" type="sibTrans" cxnId="{05200749-F513-4541-8CBC-E5D14BEEEE01}">
      <dgm:prSet/>
      <dgm:spPr/>
      <dgm:t>
        <a:bodyPr/>
        <a:lstStyle/>
        <a:p>
          <a:endParaRPr lang="es-ES_tradnl"/>
        </a:p>
      </dgm:t>
    </dgm:pt>
    <dgm:pt modelId="{CF3D65F5-8CF2-FD4B-A15D-C0F4BF06AC9B}" type="parTrans" cxnId="{05200749-F513-4541-8CBC-E5D14BEEEE01}">
      <dgm:prSet/>
      <dgm:spPr/>
      <dgm:t>
        <a:bodyPr/>
        <a:lstStyle/>
        <a:p>
          <a:endParaRPr lang="es-ES_tradnl"/>
        </a:p>
      </dgm:t>
    </dgm:pt>
    <dgm:pt modelId="{D144B88D-5725-A449-84A2-6D99468A222D}">
      <dgm:prSet custT="1"/>
      <dgm:spPr/>
      <dgm:t>
        <a:bodyPr/>
        <a:lstStyle/>
        <a:p>
          <a:pPr marL="114300" marR="0" lvl="1" indent="-114300" algn="just" defTabSz="6667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es-ES" sz="1800" dirty="0"/>
        </a:p>
      </dgm:t>
    </dgm:pt>
    <dgm:pt modelId="{F51F952C-A9AC-CF4F-AA0B-9E8B04CB14AE}" type="sibTrans" cxnId="{7DEEF398-1B66-254E-AEF9-424476C23878}">
      <dgm:prSet/>
      <dgm:spPr/>
      <dgm:t>
        <a:bodyPr/>
        <a:lstStyle/>
        <a:p>
          <a:endParaRPr lang="es-ES_tradnl"/>
        </a:p>
      </dgm:t>
    </dgm:pt>
    <dgm:pt modelId="{1AFAE98A-6D33-974B-9658-90B181DC4EED}" type="parTrans" cxnId="{7DEEF398-1B66-254E-AEF9-424476C23878}">
      <dgm:prSet/>
      <dgm:spPr/>
      <dgm:t>
        <a:bodyPr/>
        <a:lstStyle/>
        <a:p>
          <a:endParaRPr lang="es-ES_tradnl"/>
        </a:p>
      </dgm:t>
    </dgm:pt>
    <dgm:pt modelId="{58D3FE66-793C-244E-A395-8AAADD59D8C1}" type="pres">
      <dgm:prSet presAssocID="{E41C85CA-2DEA-4043-B779-528F674207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24C9431F-19C0-2740-8527-8BD2637AE70F}" type="pres">
      <dgm:prSet presAssocID="{24EA5FF2-79C4-9447-A929-205EFE735DF2}" presName="linNode" presStyleCnt="0"/>
      <dgm:spPr/>
    </dgm:pt>
    <dgm:pt modelId="{C82C8CE2-09B5-A244-855D-C00A0237F72E}" type="pres">
      <dgm:prSet presAssocID="{24EA5FF2-79C4-9447-A929-205EFE735DF2}" presName="parentText" presStyleLbl="node1" presStyleIdx="0" presStyleCnt="3" custScaleX="78106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3406FE2-C18E-BE41-813B-077747BC1FF2}" type="pres">
      <dgm:prSet presAssocID="{24EA5FF2-79C4-9447-A929-205EFE735DF2}" presName="descendantText" presStyleLbl="alignAccFollowNode1" presStyleIdx="0" presStyleCnt="3" custScaleX="126636" custScaleY="16021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5EFE7EF-9024-8944-B324-0D41E44C26B2}" type="pres">
      <dgm:prSet presAssocID="{325517E9-1E67-A843-8A3C-CCCC8AFEB184}" presName="sp" presStyleCnt="0"/>
      <dgm:spPr/>
    </dgm:pt>
    <dgm:pt modelId="{AF1D5D82-E5D7-974F-A72C-4B8EEDADE60D}" type="pres">
      <dgm:prSet presAssocID="{112772E2-479C-8B40-A81B-81F733A3C3C5}" presName="linNode" presStyleCnt="0"/>
      <dgm:spPr/>
    </dgm:pt>
    <dgm:pt modelId="{FE561295-2595-0440-A47F-035F610D64A0}" type="pres">
      <dgm:prSet presAssocID="{112772E2-479C-8B40-A81B-81F733A3C3C5}" presName="parentText" presStyleLbl="node1" presStyleIdx="1" presStyleCnt="3" custScaleX="87554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B4BA848-E9A6-6C4A-9EBD-7D04FBF2A513}" type="pres">
      <dgm:prSet presAssocID="{112772E2-479C-8B40-A81B-81F733A3C3C5}" presName="descendantText" presStyleLbl="alignAccFollowNode1" presStyleIdx="1" presStyleCnt="3" custScaleX="144352" custScaleY="14329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47713EE-F68B-754D-A882-3918CA812508}" type="pres">
      <dgm:prSet presAssocID="{E054F8F7-0BB8-6044-A2C5-4AAB9674F6FF}" presName="sp" presStyleCnt="0"/>
      <dgm:spPr/>
    </dgm:pt>
    <dgm:pt modelId="{B1009427-C46F-044B-BFA4-3B48FAA13F20}" type="pres">
      <dgm:prSet presAssocID="{F6809761-8761-6D43-89C9-DA9E1B66FB98}" presName="linNode" presStyleCnt="0"/>
      <dgm:spPr/>
    </dgm:pt>
    <dgm:pt modelId="{C94968F1-4CCF-B84E-BA17-EAE61E422461}" type="pres">
      <dgm:prSet presAssocID="{F6809761-8761-6D43-89C9-DA9E1B66FB98}" presName="parentText" presStyleLbl="node1" presStyleIdx="2" presStyleCnt="3" custScaleX="99928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882F9C7-516B-E24C-B348-8A8C9352B3D0}" type="pres">
      <dgm:prSet presAssocID="{F6809761-8761-6D43-89C9-DA9E1B66FB98}" presName="descendantText" presStyleLbl="alignAccFollowNode1" presStyleIdx="2" presStyleCnt="3" custScaleX="164371" custScaleY="13537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A498C771-A8B1-484F-B11E-CA9EC748E065}" srcId="{F6809761-8761-6D43-89C9-DA9E1B66FB98}" destId="{E0AB8CAD-ACC2-1349-8A7F-7101270E37A9}" srcOrd="2" destOrd="0" parTransId="{85C2FC27-93F1-F647-9DC5-30566CF807E7}" sibTransId="{7B738CDA-F772-764D-915A-EFEDED5E9A1F}"/>
    <dgm:cxn modelId="{7DEEF398-1B66-254E-AEF9-424476C23878}" srcId="{112772E2-479C-8B40-A81B-81F733A3C3C5}" destId="{D144B88D-5725-A449-84A2-6D99468A222D}" srcOrd="1" destOrd="0" parTransId="{1AFAE98A-6D33-974B-9658-90B181DC4EED}" sibTransId="{F51F952C-A9AC-CF4F-AA0B-9E8B04CB14AE}"/>
    <dgm:cxn modelId="{D6C904BF-F241-0E48-AAF1-B432BE0E35DB}" type="presOf" srcId="{E41C85CA-2DEA-4043-B779-528F6742078F}" destId="{58D3FE66-793C-244E-A395-8AAADD59D8C1}" srcOrd="0" destOrd="0" presId="urn:microsoft.com/office/officeart/2005/8/layout/vList5"/>
    <dgm:cxn modelId="{5D691B00-1057-5444-B4A6-2CA0BF5E7A3D}" srcId="{24EA5FF2-79C4-9447-A929-205EFE735DF2}" destId="{9119978C-40F0-6D48-8A4E-5181001AD6E0}" srcOrd="1" destOrd="0" parTransId="{4A9262C7-182C-9245-8713-7F06F1B72A45}" sibTransId="{9711FB3D-FEAC-E441-9196-6BE17A0FD420}"/>
    <dgm:cxn modelId="{DAE61566-A4F3-4747-82C3-DC38566D50F6}" type="presOf" srcId="{E0AB8CAD-ACC2-1349-8A7F-7101270E37A9}" destId="{1882F9C7-516B-E24C-B348-8A8C9352B3D0}" srcOrd="0" destOrd="2" presId="urn:microsoft.com/office/officeart/2005/8/layout/vList5"/>
    <dgm:cxn modelId="{D70D3A4D-2EE7-F54A-94D4-875020481545}" type="presOf" srcId="{24EA5FF2-79C4-9447-A929-205EFE735DF2}" destId="{C82C8CE2-09B5-A244-855D-C00A0237F72E}" srcOrd="0" destOrd="0" presId="urn:microsoft.com/office/officeart/2005/8/layout/vList5"/>
    <dgm:cxn modelId="{DB4D55FD-1C89-4D43-AA2D-03BE6ED37D94}" srcId="{24EA5FF2-79C4-9447-A929-205EFE735DF2}" destId="{704CCE6A-6E1E-D64B-8187-5883CCF91592}" srcOrd="0" destOrd="0" parTransId="{21F540C3-BDF9-6741-96A0-49E243BCC0B5}" sibTransId="{083817B9-A61B-104E-9BFC-885B68D65755}"/>
    <dgm:cxn modelId="{05200749-F513-4541-8CBC-E5D14BEEEE01}" srcId="{D144B88D-5725-A449-84A2-6D99468A222D}" destId="{04638DB6-2F24-B947-8CDB-09059C12E379}" srcOrd="0" destOrd="0" parTransId="{CF3D65F5-8CF2-FD4B-A15D-C0F4BF06AC9B}" sibTransId="{BC2ACA6E-FB1B-1140-B08B-FAA0544B9ACE}"/>
    <dgm:cxn modelId="{882F7FE3-ACCB-7A4F-81A6-8E37BB3A60AA}" srcId="{E41C85CA-2DEA-4043-B779-528F6742078F}" destId="{24EA5FF2-79C4-9447-A929-205EFE735DF2}" srcOrd="0" destOrd="0" parTransId="{03098AC5-725D-274C-8BD7-70ECBED33090}" sibTransId="{325517E9-1E67-A843-8A3C-CCCC8AFEB184}"/>
    <dgm:cxn modelId="{03B5A57A-061D-F94D-BC63-343FA7F4D71E}" type="presOf" srcId="{F6809761-8761-6D43-89C9-DA9E1B66FB98}" destId="{C94968F1-4CCF-B84E-BA17-EAE61E422461}" srcOrd="0" destOrd="0" presId="urn:microsoft.com/office/officeart/2005/8/layout/vList5"/>
    <dgm:cxn modelId="{CBC08BD2-9586-144A-B071-7DAE7DF79DC5}" type="presOf" srcId="{704CCE6A-6E1E-D64B-8187-5883CCF91592}" destId="{63406FE2-C18E-BE41-813B-077747BC1FF2}" srcOrd="0" destOrd="0" presId="urn:microsoft.com/office/officeart/2005/8/layout/vList5"/>
    <dgm:cxn modelId="{1FD6A481-7845-E04F-8EB9-731B02337185}" type="presOf" srcId="{7084336B-7411-7246-AE7F-1C77CD2DF46A}" destId="{1882F9C7-516B-E24C-B348-8A8C9352B3D0}" srcOrd="0" destOrd="1" presId="urn:microsoft.com/office/officeart/2005/8/layout/vList5"/>
    <dgm:cxn modelId="{7F9FFE0A-3E69-6448-976A-9516F6F6F016}" type="presOf" srcId="{04638DB6-2F24-B947-8CDB-09059C12E379}" destId="{2B4BA848-E9A6-6C4A-9EBD-7D04FBF2A513}" srcOrd="0" destOrd="2" presId="urn:microsoft.com/office/officeart/2005/8/layout/vList5"/>
    <dgm:cxn modelId="{29F46F1D-5442-884A-A7FD-9509569C77B3}" srcId="{D144B88D-5725-A449-84A2-6D99468A222D}" destId="{60032F01-136A-3E49-BD2E-EB8429E4FCFE}" srcOrd="1" destOrd="0" parTransId="{6BF65143-BCBC-8D4A-A833-2D4D5975B033}" sibTransId="{F12FDBFA-F6E8-CB42-811F-83BD58C9AE9D}"/>
    <dgm:cxn modelId="{4DF3A250-E238-6240-9949-0B5EB5B9921C}" srcId="{F6809761-8761-6D43-89C9-DA9E1B66FB98}" destId="{34BF7B79-FDB4-9B4D-8A41-A246260E8880}" srcOrd="3" destOrd="0" parTransId="{166DA5E9-91CE-384A-82D8-420606C44598}" sibTransId="{49593644-A295-5145-9208-5E58355ED7BF}"/>
    <dgm:cxn modelId="{338F6770-7F3D-D541-A7D3-C84187715BF5}" type="presOf" srcId="{9119978C-40F0-6D48-8A4E-5181001AD6E0}" destId="{63406FE2-C18E-BE41-813B-077747BC1FF2}" srcOrd="0" destOrd="1" presId="urn:microsoft.com/office/officeart/2005/8/layout/vList5"/>
    <dgm:cxn modelId="{A9F21D56-089A-8E46-890D-430404CA58F1}" type="presOf" srcId="{BCA76DD7-456F-2044-B6B0-377FA164B341}" destId="{2B4BA848-E9A6-6C4A-9EBD-7D04FBF2A513}" srcOrd="0" destOrd="0" presId="urn:microsoft.com/office/officeart/2005/8/layout/vList5"/>
    <dgm:cxn modelId="{ED693F82-7CE1-7F41-B5A0-D720BC823FEE}" type="presOf" srcId="{739CD4C3-98C0-814A-A25D-639F0FC349B2}" destId="{1882F9C7-516B-E24C-B348-8A8C9352B3D0}" srcOrd="0" destOrd="0" presId="urn:microsoft.com/office/officeart/2005/8/layout/vList5"/>
    <dgm:cxn modelId="{7774F269-08CF-774A-ABDF-23C6FFCC8297}" srcId="{F6809761-8761-6D43-89C9-DA9E1B66FB98}" destId="{7084336B-7411-7246-AE7F-1C77CD2DF46A}" srcOrd="1" destOrd="0" parTransId="{32D7AB43-31E1-1D40-BA27-ACD66E1CA0E0}" sibTransId="{4981C301-A676-7449-A87C-21D61192623C}"/>
    <dgm:cxn modelId="{7B9E458B-08C9-0643-A4FD-859C9746665D}" type="presOf" srcId="{112772E2-479C-8B40-A81B-81F733A3C3C5}" destId="{FE561295-2595-0440-A47F-035F610D64A0}" srcOrd="0" destOrd="0" presId="urn:microsoft.com/office/officeart/2005/8/layout/vList5"/>
    <dgm:cxn modelId="{88685843-E03A-D84E-938A-7F635C6CDE13}" type="presOf" srcId="{D144B88D-5725-A449-84A2-6D99468A222D}" destId="{2B4BA848-E9A6-6C4A-9EBD-7D04FBF2A513}" srcOrd="0" destOrd="1" presId="urn:microsoft.com/office/officeart/2005/8/layout/vList5"/>
    <dgm:cxn modelId="{716DAB9E-4B8D-3D47-923D-3F5744CCE7C2}" srcId="{E41C85CA-2DEA-4043-B779-528F6742078F}" destId="{F6809761-8761-6D43-89C9-DA9E1B66FB98}" srcOrd="2" destOrd="0" parTransId="{9EB85E45-58F9-1245-A6BE-E8F5355FD630}" sibTransId="{FAB42DF9-3118-FD47-9EFB-7498337FF957}"/>
    <dgm:cxn modelId="{0D389682-9075-2447-8AA3-A2207C688B5C}" srcId="{112772E2-479C-8B40-A81B-81F733A3C3C5}" destId="{BCA76DD7-456F-2044-B6B0-377FA164B341}" srcOrd="0" destOrd="0" parTransId="{6B027BDF-71CD-6C43-BA9C-ACF1C29C894B}" sibTransId="{ED42C2F7-66BE-E643-8720-0BFA86F3C2DC}"/>
    <dgm:cxn modelId="{35BD555A-7029-5746-A5D8-303C6E0487DD}" srcId="{E41C85CA-2DEA-4043-B779-528F6742078F}" destId="{112772E2-479C-8B40-A81B-81F733A3C3C5}" srcOrd="1" destOrd="0" parTransId="{F84BAFA8-1AFF-584F-84BE-4C242AA91580}" sibTransId="{E054F8F7-0BB8-6044-A2C5-4AAB9674F6FF}"/>
    <dgm:cxn modelId="{26E03067-1493-8246-8E53-7B162DA0FBEB}" type="presOf" srcId="{60032F01-136A-3E49-BD2E-EB8429E4FCFE}" destId="{2B4BA848-E9A6-6C4A-9EBD-7D04FBF2A513}" srcOrd="0" destOrd="3" presId="urn:microsoft.com/office/officeart/2005/8/layout/vList5"/>
    <dgm:cxn modelId="{4601AD29-1333-5E42-B89E-CCE71885CF22}" srcId="{F6809761-8761-6D43-89C9-DA9E1B66FB98}" destId="{739CD4C3-98C0-814A-A25D-639F0FC349B2}" srcOrd="0" destOrd="0" parTransId="{51929BE2-F565-734D-AA3D-6653140BF02F}" sibTransId="{2BCF7457-AFDE-0D44-B77B-B3A8D79A7909}"/>
    <dgm:cxn modelId="{40C24604-20D9-1F46-9552-F1DEEBA75CBC}" type="presOf" srcId="{34BF7B79-FDB4-9B4D-8A41-A246260E8880}" destId="{1882F9C7-516B-E24C-B348-8A8C9352B3D0}" srcOrd="0" destOrd="3" presId="urn:microsoft.com/office/officeart/2005/8/layout/vList5"/>
    <dgm:cxn modelId="{427CE8B2-3BEA-FB49-805F-2FE301955095}" type="presParOf" srcId="{58D3FE66-793C-244E-A395-8AAADD59D8C1}" destId="{24C9431F-19C0-2740-8527-8BD2637AE70F}" srcOrd="0" destOrd="0" presId="urn:microsoft.com/office/officeart/2005/8/layout/vList5"/>
    <dgm:cxn modelId="{7EBF281D-6D12-AD4D-9C54-E033AC3EFCE6}" type="presParOf" srcId="{24C9431F-19C0-2740-8527-8BD2637AE70F}" destId="{C82C8CE2-09B5-A244-855D-C00A0237F72E}" srcOrd="0" destOrd="0" presId="urn:microsoft.com/office/officeart/2005/8/layout/vList5"/>
    <dgm:cxn modelId="{BD2FF85F-9633-8D43-8DD6-FA7B41B3A804}" type="presParOf" srcId="{24C9431F-19C0-2740-8527-8BD2637AE70F}" destId="{63406FE2-C18E-BE41-813B-077747BC1FF2}" srcOrd="1" destOrd="0" presId="urn:microsoft.com/office/officeart/2005/8/layout/vList5"/>
    <dgm:cxn modelId="{270B2FB7-C64A-4B42-BB98-CB84C084AD88}" type="presParOf" srcId="{58D3FE66-793C-244E-A395-8AAADD59D8C1}" destId="{C5EFE7EF-9024-8944-B324-0D41E44C26B2}" srcOrd="1" destOrd="0" presId="urn:microsoft.com/office/officeart/2005/8/layout/vList5"/>
    <dgm:cxn modelId="{869F3815-0016-A746-8239-A85B32B19B46}" type="presParOf" srcId="{58D3FE66-793C-244E-A395-8AAADD59D8C1}" destId="{AF1D5D82-E5D7-974F-A72C-4B8EEDADE60D}" srcOrd="2" destOrd="0" presId="urn:microsoft.com/office/officeart/2005/8/layout/vList5"/>
    <dgm:cxn modelId="{8A898031-53DF-B64F-BD81-27212EF325BB}" type="presParOf" srcId="{AF1D5D82-E5D7-974F-A72C-4B8EEDADE60D}" destId="{FE561295-2595-0440-A47F-035F610D64A0}" srcOrd="0" destOrd="0" presId="urn:microsoft.com/office/officeart/2005/8/layout/vList5"/>
    <dgm:cxn modelId="{F1B8EFFE-CDDB-A340-A76D-2D26D4818987}" type="presParOf" srcId="{AF1D5D82-E5D7-974F-A72C-4B8EEDADE60D}" destId="{2B4BA848-E9A6-6C4A-9EBD-7D04FBF2A513}" srcOrd="1" destOrd="0" presId="urn:microsoft.com/office/officeart/2005/8/layout/vList5"/>
    <dgm:cxn modelId="{9E1AE278-3ABC-9949-9F5E-EC5BFEC6FB23}" type="presParOf" srcId="{58D3FE66-793C-244E-A395-8AAADD59D8C1}" destId="{A47713EE-F68B-754D-A882-3918CA812508}" srcOrd="3" destOrd="0" presId="urn:microsoft.com/office/officeart/2005/8/layout/vList5"/>
    <dgm:cxn modelId="{3A82BD2A-A3F8-624D-9DEC-35E8875CE268}" type="presParOf" srcId="{58D3FE66-793C-244E-A395-8AAADD59D8C1}" destId="{B1009427-C46F-044B-BFA4-3B48FAA13F20}" srcOrd="4" destOrd="0" presId="urn:microsoft.com/office/officeart/2005/8/layout/vList5"/>
    <dgm:cxn modelId="{1CEDC005-07DF-EF4B-B741-734A2C4039EC}" type="presParOf" srcId="{B1009427-C46F-044B-BFA4-3B48FAA13F20}" destId="{C94968F1-4CCF-B84E-BA17-EAE61E422461}" srcOrd="0" destOrd="0" presId="urn:microsoft.com/office/officeart/2005/8/layout/vList5"/>
    <dgm:cxn modelId="{6AA1F06C-9041-A442-9CD3-AFAA8A67D72A}" type="presParOf" srcId="{B1009427-C46F-044B-BFA4-3B48FAA13F20}" destId="{1882F9C7-516B-E24C-B348-8A8C9352B3D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FE5BF2-D4CD-4CA7-871B-6FFE2167A369}" type="doc">
      <dgm:prSet loTypeId="urn:microsoft.com/office/officeart/2005/8/layout/radial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DCA9061E-025A-426E-A9F8-D48D8F64C6F9}">
      <dgm:prSet phldrT="[Texto]" custT="1"/>
      <dgm:spPr/>
      <dgm:t>
        <a:bodyPr/>
        <a:lstStyle/>
        <a:p>
          <a:r>
            <a:rPr lang="es-CR" sz="1600" b="1" dirty="0" smtClean="0"/>
            <a:t>Ausencia de un mecanismo que permita</a:t>
          </a:r>
          <a:endParaRPr lang="es-CR" sz="1600" b="1" dirty="0"/>
        </a:p>
      </dgm:t>
    </dgm:pt>
    <dgm:pt modelId="{B13ED9D3-801E-4039-B10C-114573CD66C6}" type="parTrans" cxnId="{870989DB-B5CE-43EE-8358-B81DD558B621}">
      <dgm:prSet/>
      <dgm:spPr/>
      <dgm:t>
        <a:bodyPr/>
        <a:lstStyle/>
        <a:p>
          <a:endParaRPr lang="es-CR" sz="1600"/>
        </a:p>
      </dgm:t>
    </dgm:pt>
    <dgm:pt modelId="{839D1E88-CA67-4F27-8642-88433219558A}" type="sibTrans" cxnId="{870989DB-B5CE-43EE-8358-B81DD558B621}">
      <dgm:prSet/>
      <dgm:spPr/>
      <dgm:t>
        <a:bodyPr/>
        <a:lstStyle/>
        <a:p>
          <a:endParaRPr lang="es-CR" sz="1600"/>
        </a:p>
      </dgm:t>
    </dgm:pt>
    <dgm:pt modelId="{182A5559-A9AC-4DB3-A7CA-2CF8451DD2C1}">
      <dgm:prSet phldrT="[Texto]" custT="1"/>
      <dgm:spPr/>
      <dgm:t>
        <a:bodyPr/>
        <a:lstStyle/>
        <a:p>
          <a:r>
            <a:rPr lang="es-CR" sz="1600" dirty="0" smtClean="0"/>
            <a:t>Articular acciones para garantizar una tutela efectiva de los derechos de los consumidores</a:t>
          </a:r>
          <a:endParaRPr lang="es-CR" sz="1600" dirty="0"/>
        </a:p>
      </dgm:t>
    </dgm:pt>
    <dgm:pt modelId="{AA6151FF-81CC-4AF7-BDC7-3DFCDB76E189}" type="parTrans" cxnId="{34C7A313-23EC-479A-86BE-05F9E0C51C87}">
      <dgm:prSet/>
      <dgm:spPr/>
      <dgm:t>
        <a:bodyPr/>
        <a:lstStyle/>
        <a:p>
          <a:endParaRPr lang="es-CR" sz="1600"/>
        </a:p>
      </dgm:t>
    </dgm:pt>
    <dgm:pt modelId="{95A0BD5D-6FED-40CF-BBD9-B6F98C3D5B4B}" type="sibTrans" cxnId="{34C7A313-23EC-479A-86BE-05F9E0C51C87}">
      <dgm:prSet/>
      <dgm:spPr/>
      <dgm:t>
        <a:bodyPr/>
        <a:lstStyle/>
        <a:p>
          <a:endParaRPr lang="es-CR" sz="1600"/>
        </a:p>
      </dgm:t>
    </dgm:pt>
    <dgm:pt modelId="{9F137F3F-BB00-43BE-B1A2-EBAD7C41990E}">
      <dgm:prSet phldrT="[Texto]" custT="1"/>
      <dgm:spPr/>
      <dgm:t>
        <a:bodyPr/>
        <a:lstStyle/>
        <a:p>
          <a:r>
            <a:rPr lang="es-CR" sz="1600" dirty="0" smtClean="0"/>
            <a:t>Monitorear información sobre el impacto de las acciones implementadas</a:t>
          </a:r>
          <a:endParaRPr lang="es-CR" sz="1600" dirty="0"/>
        </a:p>
      </dgm:t>
    </dgm:pt>
    <dgm:pt modelId="{9C66EAC7-C2E8-45DA-AEC7-944669FEB71D}" type="parTrans" cxnId="{3937158D-EF84-4AFE-9B6D-FFB78891FFF2}">
      <dgm:prSet/>
      <dgm:spPr/>
      <dgm:t>
        <a:bodyPr/>
        <a:lstStyle/>
        <a:p>
          <a:endParaRPr lang="es-CR" sz="1600"/>
        </a:p>
      </dgm:t>
    </dgm:pt>
    <dgm:pt modelId="{518DD25D-7653-4878-84C2-9A68448179CD}" type="sibTrans" cxnId="{3937158D-EF84-4AFE-9B6D-FFB78891FFF2}">
      <dgm:prSet/>
      <dgm:spPr/>
      <dgm:t>
        <a:bodyPr/>
        <a:lstStyle/>
        <a:p>
          <a:endParaRPr lang="es-CR" sz="1600"/>
        </a:p>
      </dgm:t>
    </dgm:pt>
    <dgm:pt modelId="{A7CC649E-3B0C-4EAA-8CFC-C906C4B04237}">
      <dgm:prSet phldrT="[Texto]" custT="1"/>
      <dgm:spPr/>
      <dgm:t>
        <a:bodyPr/>
        <a:lstStyle/>
        <a:p>
          <a:r>
            <a:rPr lang="es-CR" sz="1600" dirty="0" smtClean="0"/>
            <a:t>Plantear mejoras en la normativa existente</a:t>
          </a:r>
          <a:endParaRPr lang="es-CR" sz="1600" dirty="0"/>
        </a:p>
      </dgm:t>
    </dgm:pt>
    <dgm:pt modelId="{50737B57-F75D-4663-B884-970A4595B574}" type="parTrans" cxnId="{544055FC-B0C8-4E16-B191-B7E481BD4BDF}">
      <dgm:prSet/>
      <dgm:spPr/>
      <dgm:t>
        <a:bodyPr/>
        <a:lstStyle/>
        <a:p>
          <a:endParaRPr lang="es-CR" sz="1600"/>
        </a:p>
      </dgm:t>
    </dgm:pt>
    <dgm:pt modelId="{4A4B9B1E-4A88-4D46-806B-B97AC7327D12}" type="sibTrans" cxnId="{544055FC-B0C8-4E16-B191-B7E481BD4BDF}">
      <dgm:prSet/>
      <dgm:spPr/>
      <dgm:t>
        <a:bodyPr/>
        <a:lstStyle/>
        <a:p>
          <a:endParaRPr lang="es-CR" sz="1600"/>
        </a:p>
      </dgm:t>
    </dgm:pt>
    <dgm:pt modelId="{9E980AE9-DF9B-487D-9BE4-AC4316DBAC55}">
      <dgm:prSet phldrT="[Texto]" custT="1"/>
      <dgm:spPr/>
      <dgm:t>
        <a:bodyPr/>
        <a:lstStyle/>
        <a:p>
          <a:r>
            <a:rPr lang="es-CR" sz="1600" dirty="0" smtClean="0"/>
            <a:t>Proponer programas transversales de educación al consumidor</a:t>
          </a:r>
          <a:endParaRPr lang="es-CR" sz="1600" dirty="0"/>
        </a:p>
      </dgm:t>
    </dgm:pt>
    <dgm:pt modelId="{E1CE0EE7-C40F-4FD7-BD6E-FBDFE02A148F}" type="parTrans" cxnId="{04C1BF1A-5CE5-4A7A-BF27-11D0E5D6FE94}">
      <dgm:prSet/>
      <dgm:spPr/>
      <dgm:t>
        <a:bodyPr/>
        <a:lstStyle/>
        <a:p>
          <a:endParaRPr lang="es-CR" sz="1600"/>
        </a:p>
      </dgm:t>
    </dgm:pt>
    <dgm:pt modelId="{B669AA41-F75C-420B-943C-C1BB68C729CE}" type="sibTrans" cxnId="{04C1BF1A-5CE5-4A7A-BF27-11D0E5D6FE94}">
      <dgm:prSet/>
      <dgm:spPr/>
      <dgm:t>
        <a:bodyPr/>
        <a:lstStyle/>
        <a:p>
          <a:endParaRPr lang="es-CR" sz="1600"/>
        </a:p>
      </dgm:t>
    </dgm:pt>
    <dgm:pt modelId="{C5E854D0-4CAC-40B1-9A59-22B660D83D97}">
      <dgm:prSet phldrT="[Texto]" custT="1"/>
      <dgm:spPr/>
      <dgm:t>
        <a:bodyPr/>
        <a:lstStyle/>
        <a:p>
          <a:r>
            <a:rPr lang="es-CR" sz="1600" dirty="0" smtClean="0"/>
            <a:t>Evaluar las necesidades del consumidor de acuerdo con las tendencias del mercado</a:t>
          </a:r>
          <a:endParaRPr lang="es-CR" sz="1600" dirty="0"/>
        </a:p>
      </dgm:t>
    </dgm:pt>
    <dgm:pt modelId="{B9EDFE79-D9D7-4838-94C3-432C3F000701}" type="parTrans" cxnId="{0ECD7325-660F-4BB3-A840-5C30BFDD6C40}">
      <dgm:prSet/>
      <dgm:spPr/>
      <dgm:t>
        <a:bodyPr/>
        <a:lstStyle/>
        <a:p>
          <a:endParaRPr lang="es-CR" sz="1600"/>
        </a:p>
      </dgm:t>
    </dgm:pt>
    <dgm:pt modelId="{414342F9-59ED-48C9-BDDF-17896729BB08}" type="sibTrans" cxnId="{0ECD7325-660F-4BB3-A840-5C30BFDD6C40}">
      <dgm:prSet/>
      <dgm:spPr/>
      <dgm:t>
        <a:bodyPr/>
        <a:lstStyle/>
        <a:p>
          <a:endParaRPr lang="es-CR" sz="1600"/>
        </a:p>
      </dgm:t>
    </dgm:pt>
    <dgm:pt modelId="{A438EED5-C86C-804E-8EA9-D59BDDC6A350}" type="pres">
      <dgm:prSet presAssocID="{E2FE5BF2-D4CD-4CA7-871B-6FFE2167A36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CAEF7479-D5F0-984F-BAE7-967B62861E59}" type="pres">
      <dgm:prSet presAssocID="{DCA9061E-025A-426E-A9F8-D48D8F64C6F9}" presName="centerShape" presStyleLbl="node0" presStyleIdx="0" presStyleCnt="1" custScaleX="83786" custScaleY="75731"/>
      <dgm:spPr/>
      <dgm:t>
        <a:bodyPr/>
        <a:lstStyle/>
        <a:p>
          <a:endParaRPr lang="es-ES_tradnl"/>
        </a:p>
      </dgm:t>
    </dgm:pt>
    <dgm:pt modelId="{61AD0E95-2919-A641-BEE6-55F74C74BC55}" type="pres">
      <dgm:prSet presAssocID="{182A5559-A9AC-4DB3-A7CA-2CF8451DD2C1}" presName="node" presStyleLbl="node1" presStyleIdx="0" presStyleCnt="5" custScaleX="128622" custScaleY="12239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24B498C-8689-CA44-809F-4A2A5CF9BB65}" type="pres">
      <dgm:prSet presAssocID="{182A5559-A9AC-4DB3-A7CA-2CF8451DD2C1}" presName="dummy" presStyleCnt="0"/>
      <dgm:spPr/>
      <dgm:t>
        <a:bodyPr/>
        <a:lstStyle/>
        <a:p>
          <a:endParaRPr lang="es-ES_tradnl"/>
        </a:p>
      </dgm:t>
    </dgm:pt>
    <dgm:pt modelId="{36D93D32-EA71-1D43-AD14-5B96E5138D7D}" type="pres">
      <dgm:prSet presAssocID="{95A0BD5D-6FED-40CF-BBD9-B6F98C3D5B4B}" presName="sibTrans" presStyleLbl="sibTrans2D1" presStyleIdx="0" presStyleCnt="5"/>
      <dgm:spPr/>
      <dgm:t>
        <a:bodyPr/>
        <a:lstStyle/>
        <a:p>
          <a:endParaRPr lang="es-ES_tradnl"/>
        </a:p>
      </dgm:t>
    </dgm:pt>
    <dgm:pt modelId="{BF2F00E6-96C2-CC4F-A055-914B362FE596}" type="pres">
      <dgm:prSet presAssocID="{9F137F3F-BB00-43BE-B1A2-EBAD7C41990E}" presName="node" presStyleLbl="node1" presStyleIdx="1" presStyleCnt="5" custScaleX="120327" custScaleY="11977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155FC3F-77F9-3741-B094-19F17BDF3887}" type="pres">
      <dgm:prSet presAssocID="{9F137F3F-BB00-43BE-B1A2-EBAD7C41990E}" presName="dummy" presStyleCnt="0"/>
      <dgm:spPr/>
      <dgm:t>
        <a:bodyPr/>
        <a:lstStyle/>
        <a:p>
          <a:endParaRPr lang="es-ES_tradnl"/>
        </a:p>
      </dgm:t>
    </dgm:pt>
    <dgm:pt modelId="{0FF69C63-29F9-E243-86E5-D543AAF5B024}" type="pres">
      <dgm:prSet presAssocID="{518DD25D-7653-4878-84C2-9A68448179CD}" presName="sibTrans" presStyleLbl="sibTrans2D1" presStyleIdx="1" presStyleCnt="5"/>
      <dgm:spPr/>
      <dgm:t>
        <a:bodyPr/>
        <a:lstStyle/>
        <a:p>
          <a:endParaRPr lang="es-ES_tradnl"/>
        </a:p>
      </dgm:t>
    </dgm:pt>
    <dgm:pt modelId="{9983FA99-06A4-614D-85D5-D9732CE8203B}" type="pres">
      <dgm:prSet presAssocID="{C5E854D0-4CAC-40B1-9A59-22B660D83D97}" presName="node" presStyleLbl="node1" presStyleIdx="2" presStyleCnt="5" custScaleX="125655" custScaleY="11738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F8B66A3-F765-2040-8953-B932DBECADDD}" type="pres">
      <dgm:prSet presAssocID="{C5E854D0-4CAC-40B1-9A59-22B660D83D97}" presName="dummy" presStyleCnt="0"/>
      <dgm:spPr/>
      <dgm:t>
        <a:bodyPr/>
        <a:lstStyle/>
        <a:p>
          <a:endParaRPr lang="es-ES_tradnl"/>
        </a:p>
      </dgm:t>
    </dgm:pt>
    <dgm:pt modelId="{13F1E1B5-0770-FA45-B5FA-7D4B3CF06807}" type="pres">
      <dgm:prSet presAssocID="{414342F9-59ED-48C9-BDDF-17896729BB08}" presName="sibTrans" presStyleLbl="sibTrans2D1" presStyleIdx="2" presStyleCnt="5"/>
      <dgm:spPr/>
      <dgm:t>
        <a:bodyPr/>
        <a:lstStyle/>
        <a:p>
          <a:endParaRPr lang="es-ES_tradnl"/>
        </a:p>
      </dgm:t>
    </dgm:pt>
    <dgm:pt modelId="{5B9D4EB3-8C75-DD4A-A852-C4DCB58A9D41}" type="pres">
      <dgm:prSet presAssocID="{A7CC649E-3B0C-4EAA-8CFC-C906C4B04237}" presName="node" presStyleLbl="node1" presStyleIdx="3" presStyleCnt="5" custScaleX="104878" custScaleY="10266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765B7A5-F77F-2340-845E-68736F1DF2E0}" type="pres">
      <dgm:prSet presAssocID="{A7CC649E-3B0C-4EAA-8CFC-C906C4B04237}" presName="dummy" presStyleCnt="0"/>
      <dgm:spPr/>
      <dgm:t>
        <a:bodyPr/>
        <a:lstStyle/>
        <a:p>
          <a:endParaRPr lang="es-ES_tradnl"/>
        </a:p>
      </dgm:t>
    </dgm:pt>
    <dgm:pt modelId="{FF347433-9AC5-0E4A-A798-E685DBEE3801}" type="pres">
      <dgm:prSet presAssocID="{4A4B9B1E-4A88-4D46-806B-B97AC7327D12}" presName="sibTrans" presStyleLbl="sibTrans2D1" presStyleIdx="3" presStyleCnt="5"/>
      <dgm:spPr/>
      <dgm:t>
        <a:bodyPr/>
        <a:lstStyle/>
        <a:p>
          <a:endParaRPr lang="es-ES_tradnl"/>
        </a:p>
      </dgm:t>
    </dgm:pt>
    <dgm:pt modelId="{D25E75A0-E044-C049-81E1-0224CC75886C}" type="pres">
      <dgm:prSet presAssocID="{9E980AE9-DF9B-487D-9BE4-AC4316DBAC55}" presName="node" presStyleLbl="node1" presStyleIdx="4" presStyleCnt="5" custScaleX="113996" custScaleY="11389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12ED117-6062-C642-99BD-8AF387A6D4D8}" type="pres">
      <dgm:prSet presAssocID="{9E980AE9-DF9B-487D-9BE4-AC4316DBAC55}" presName="dummy" presStyleCnt="0"/>
      <dgm:spPr/>
      <dgm:t>
        <a:bodyPr/>
        <a:lstStyle/>
        <a:p>
          <a:endParaRPr lang="es-ES_tradnl"/>
        </a:p>
      </dgm:t>
    </dgm:pt>
    <dgm:pt modelId="{5AD83911-FE95-034F-AA37-59CF8DD1182D}" type="pres">
      <dgm:prSet presAssocID="{B669AA41-F75C-420B-943C-C1BB68C729CE}" presName="sibTrans" presStyleLbl="sibTrans2D1" presStyleIdx="4" presStyleCnt="5"/>
      <dgm:spPr/>
      <dgm:t>
        <a:bodyPr/>
        <a:lstStyle/>
        <a:p>
          <a:endParaRPr lang="es-ES_tradnl"/>
        </a:p>
      </dgm:t>
    </dgm:pt>
  </dgm:ptLst>
  <dgm:cxnLst>
    <dgm:cxn modelId="{14D52BD3-BD19-4644-A15B-99E954EAC1A9}" type="presOf" srcId="{B669AA41-F75C-420B-943C-C1BB68C729CE}" destId="{5AD83911-FE95-034F-AA37-59CF8DD1182D}" srcOrd="0" destOrd="0" presId="urn:microsoft.com/office/officeart/2005/8/layout/radial6"/>
    <dgm:cxn modelId="{4E03764D-D856-C54C-A640-9FDF1267640C}" type="presOf" srcId="{A7CC649E-3B0C-4EAA-8CFC-C906C4B04237}" destId="{5B9D4EB3-8C75-DD4A-A852-C4DCB58A9D41}" srcOrd="0" destOrd="0" presId="urn:microsoft.com/office/officeart/2005/8/layout/radial6"/>
    <dgm:cxn modelId="{600E99FA-5E0D-AA40-A5EC-F1E3AB90F9F0}" type="presOf" srcId="{414342F9-59ED-48C9-BDDF-17896729BB08}" destId="{13F1E1B5-0770-FA45-B5FA-7D4B3CF06807}" srcOrd="0" destOrd="0" presId="urn:microsoft.com/office/officeart/2005/8/layout/radial6"/>
    <dgm:cxn modelId="{544055FC-B0C8-4E16-B191-B7E481BD4BDF}" srcId="{DCA9061E-025A-426E-A9F8-D48D8F64C6F9}" destId="{A7CC649E-3B0C-4EAA-8CFC-C906C4B04237}" srcOrd="3" destOrd="0" parTransId="{50737B57-F75D-4663-B884-970A4595B574}" sibTransId="{4A4B9B1E-4A88-4D46-806B-B97AC7327D12}"/>
    <dgm:cxn modelId="{977470A4-F257-FE42-B9D3-8640ACD5A349}" type="presOf" srcId="{C5E854D0-4CAC-40B1-9A59-22B660D83D97}" destId="{9983FA99-06A4-614D-85D5-D9732CE8203B}" srcOrd="0" destOrd="0" presId="urn:microsoft.com/office/officeart/2005/8/layout/radial6"/>
    <dgm:cxn modelId="{EB135F9F-2A57-7845-8594-12D67282780C}" type="presOf" srcId="{9E980AE9-DF9B-487D-9BE4-AC4316DBAC55}" destId="{D25E75A0-E044-C049-81E1-0224CC75886C}" srcOrd="0" destOrd="0" presId="urn:microsoft.com/office/officeart/2005/8/layout/radial6"/>
    <dgm:cxn modelId="{870989DB-B5CE-43EE-8358-B81DD558B621}" srcId="{E2FE5BF2-D4CD-4CA7-871B-6FFE2167A369}" destId="{DCA9061E-025A-426E-A9F8-D48D8F64C6F9}" srcOrd="0" destOrd="0" parTransId="{B13ED9D3-801E-4039-B10C-114573CD66C6}" sibTransId="{839D1E88-CA67-4F27-8642-88433219558A}"/>
    <dgm:cxn modelId="{7C2FE781-2FA6-484B-BF52-76DE861628E0}" type="presOf" srcId="{9F137F3F-BB00-43BE-B1A2-EBAD7C41990E}" destId="{BF2F00E6-96C2-CC4F-A055-914B362FE596}" srcOrd="0" destOrd="0" presId="urn:microsoft.com/office/officeart/2005/8/layout/radial6"/>
    <dgm:cxn modelId="{AC28D6D3-3546-374A-BC1A-9D53E5EAB25E}" type="presOf" srcId="{182A5559-A9AC-4DB3-A7CA-2CF8451DD2C1}" destId="{61AD0E95-2919-A641-BEE6-55F74C74BC55}" srcOrd="0" destOrd="0" presId="urn:microsoft.com/office/officeart/2005/8/layout/radial6"/>
    <dgm:cxn modelId="{A2E89863-6A46-B24C-BFF0-8C925A3C146B}" type="presOf" srcId="{95A0BD5D-6FED-40CF-BBD9-B6F98C3D5B4B}" destId="{36D93D32-EA71-1D43-AD14-5B96E5138D7D}" srcOrd="0" destOrd="0" presId="urn:microsoft.com/office/officeart/2005/8/layout/radial6"/>
    <dgm:cxn modelId="{34C7A313-23EC-479A-86BE-05F9E0C51C87}" srcId="{DCA9061E-025A-426E-A9F8-D48D8F64C6F9}" destId="{182A5559-A9AC-4DB3-A7CA-2CF8451DD2C1}" srcOrd="0" destOrd="0" parTransId="{AA6151FF-81CC-4AF7-BDC7-3DFCDB76E189}" sibTransId="{95A0BD5D-6FED-40CF-BBD9-B6F98C3D5B4B}"/>
    <dgm:cxn modelId="{FE01442E-1353-4A4C-B6CA-BC40BF38FA8F}" type="presOf" srcId="{518DD25D-7653-4878-84C2-9A68448179CD}" destId="{0FF69C63-29F9-E243-86E5-D543AAF5B024}" srcOrd="0" destOrd="0" presId="urn:microsoft.com/office/officeart/2005/8/layout/radial6"/>
    <dgm:cxn modelId="{C46B7D03-5917-574C-A219-40F236C0E6F6}" type="presOf" srcId="{4A4B9B1E-4A88-4D46-806B-B97AC7327D12}" destId="{FF347433-9AC5-0E4A-A798-E685DBEE3801}" srcOrd="0" destOrd="0" presId="urn:microsoft.com/office/officeart/2005/8/layout/radial6"/>
    <dgm:cxn modelId="{3937158D-EF84-4AFE-9B6D-FFB78891FFF2}" srcId="{DCA9061E-025A-426E-A9F8-D48D8F64C6F9}" destId="{9F137F3F-BB00-43BE-B1A2-EBAD7C41990E}" srcOrd="1" destOrd="0" parTransId="{9C66EAC7-C2E8-45DA-AEC7-944669FEB71D}" sibTransId="{518DD25D-7653-4878-84C2-9A68448179CD}"/>
    <dgm:cxn modelId="{C3D2AE49-064D-7C40-BE9A-44AB2A02A8A5}" type="presOf" srcId="{DCA9061E-025A-426E-A9F8-D48D8F64C6F9}" destId="{CAEF7479-D5F0-984F-BAE7-967B62861E59}" srcOrd="0" destOrd="0" presId="urn:microsoft.com/office/officeart/2005/8/layout/radial6"/>
    <dgm:cxn modelId="{33731548-51F8-D24B-A21A-FED78C79D03F}" type="presOf" srcId="{E2FE5BF2-D4CD-4CA7-871B-6FFE2167A369}" destId="{A438EED5-C86C-804E-8EA9-D59BDDC6A350}" srcOrd="0" destOrd="0" presId="urn:microsoft.com/office/officeart/2005/8/layout/radial6"/>
    <dgm:cxn modelId="{04C1BF1A-5CE5-4A7A-BF27-11D0E5D6FE94}" srcId="{DCA9061E-025A-426E-A9F8-D48D8F64C6F9}" destId="{9E980AE9-DF9B-487D-9BE4-AC4316DBAC55}" srcOrd="4" destOrd="0" parTransId="{E1CE0EE7-C40F-4FD7-BD6E-FBDFE02A148F}" sibTransId="{B669AA41-F75C-420B-943C-C1BB68C729CE}"/>
    <dgm:cxn modelId="{0ECD7325-660F-4BB3-A840-5C30BFDD6C40}" srcId="{DCA9061E-025A-426E-A9F8-D48D8F64C6F9}" destId="{C5E854D0-4CAC-40B1-9A59-22B660D83D97}" srcOrd="2" destOrd="0" parTransId="{B9EDFE79-D9D7-4838-94C3-432C3F000701}" sibTransId="{414342F9-59ED-48C9-BDDF-17896729BB08}"/>
    <dgm:cxn modelId="{C94A37EC-7C6F-4D47-B2C8-6FA1428D1C9D}" type="presParOf" srcId="{A438EED5-C86C-804E-8EA9-D59BDDC6A350}" destId="{CAEF7479-D5F0-984F-BAE7-967B62861E59}" srcOrd="0" destOrd="0" presId="urn:microsoft.com/office/officeart/2005/8/layout/radial6"/>
    <dgm:cxn modelId="{2E70EA03-72B4-E347-9147-1345B2B60AAF}" type="presParOf" srcId="{A438EED5-C86C-804E-8EA9-D59BDDC6A350}" destId="{61AD0E95-2919-A641-BEE6-55F74C74BC55}" srcOrd="1" destOrd="0" presId="urn:microsoft.com/office/officeart/2005/8/layout/radial6"/>
    <dgm:cxn modelId="{16646310-F9EB-F442-AB10-90EB4212DCDF}" type="presParOf" srcId="{A438EED5-C86C-804E-8EA9-D59BDDC6A350}" destId="{524B498C-8689-CA44-809F-4A2A5CF9BB65}" srcOrd="2" destOrd="0" presId="urn:microsoft.com/office/officeart/2005/8/layout/radial6"/>
    <dgm:cxn modelId="{2F9105F2-E44A-B84A-877A-CAB3C25892A1}" type="presParOf" srcId="{A438EED5-C86C-804E-8EA9-D59BDDC6A350}" destId="{36D93D32-EA71-1D43-AD14-5B96E5138D7D}" srcOrd="3" destOrd="0" presId="urn:microsoft.com/office/officeart/2005/8/layout/radial6"/>
    <dgm:cxn modelId="{75706C80-FE4F-B347-B8FD-D10F6090E632}" type="presParOf" srcId="{A438EED5-C86C-804E-8EA9-D59BDDC6A350}" destId="{BF2F00E6-96C2-CC4F-A055-914B362FE596}" srcOrd="4" destOrd="0" presId="urn:microsoft.com/office/officeart/2005/8/layout/radial6"/>
    <dgm:cxn modelId="{113A8DA3-6792-0244-AA7E-44F64311E3BA}" type="presParOf" srcId="{A438EED5-C86C-804E-8EA9-D59BDDC6A350}" destId="{1155FC3F-77F9-3741-B094-19F17BDF3887}" srcOrd="5" destOrd="0" presId="urn:microsoft.com/office/officeart/2005/8/layout/radial6"/>
    <dgm:cxn modelId="{6AE635CF-916D-C943-83A4-6149A4DD522A}" type="presParOf" srcId="{A438EED5-C86C-804E-8EA9-D59BDDC6A350}" destId="{0FF69C63-29F9-E243-86E5-D543AAF5B024}" srcOrd="6" destOrd="0" presId="urn:microsoft.com/office/officeart/2005/8/layout/radial6"/>
    <dgm:cxn modelId="{80657AD2-D07D-EB46-84C6-611E3DFC8F73}" type="presParOf" srcId="{A438EED5-C86C-804E-8EA9-D59BDDC6A350}" destId="{9983FA99-06A4-614D-85D5-D9732CE8203B}" srcOrd="7" destOrd="0" presId="urn:microsoft.com/office/officeart/2005/8/layout/radial6"/>
    <dgm:cxn modelId="{11D272F0-BBBA-BC4F-927B-605098350DFD}" type="presParOf" srcId="{A438EED5-C86C-804E-8EA9-D59BDDC6A350}" destId="{3F8B66A3-F765-2040-8953-B932DBECADDD}" srcOrd="8" destOrd="0" presId="urn:microsoft.com/office/officeart/2005/8/layout/radial6"/>
    <dgm:cxn modelId="{E5E4E370-647B-AE40-9C7A-FC7861075937}" type="presParOf" srcId="{A438EED5-C86C-804E-8EA9-D59BDDC6A350}" destId="{13F1E1B5-0770-FA45-B5FA-7D4B3CF06807}" srcOrd="9" destOrd="0" presId="urn:microsoft.com/office/officeart/2005/8/layout/radial6"/>
    <dgm:cxn modelId="{CB912EC9-1D54-994E-98D7-94E370D116F9}" type="presParOf" srcId="{A438EED5-C86C-804E-8EA9-D59BDDC6A350}" destId="{5B9D4EB3-8C75-DD4A-A852-C4DCB58A9D41}" srcOrd="10" destOrd="0" presId="urn:microsoft.com/office/officeart/2005/8/layout/radial6"/>
    <dgm:cxn modelId="{3EA101FB-AD5E-E349-AFA5-71E7E9B0D2A9}" type="presParOf" srcId="{A438EED5-C86C-804E-8EA9-D59BDDC6A350}" destId="{D765B7A5-F77F-2340-845E-68736F1DF2E0}" srcOrd="11" destOrd="0" presId="urn:microsoft.com/office/officeart/2005/8/layout/radial6"/>
    <dgm:cxn modelId="{087A56E4-E908-C640-B971-5276F8333F17}" type="presParOf" srcId="{A438EED5-C86C-804E-8EA9-D59BDDC6A350}" destId="{FF347433-9AC5-0E4A-A798-E685DBEE3801}" srcOrd="12" destOrd="0" presId="urn:microsoft.com/office/officeart/2005/8/layout/radial6"/>
    <dgm:cxn modelId="{EABD56C3-8B20-E947-B827-5BC1D6EA7A3D}" type="presParOf" srcId="{A438EED5-C86C-804E-8EA9-D59BDDC6A350}" destId="{D25E75A0-E044-C049-81E1-0224CC75886C}" srcOrd="13" destOrd="0" presId="urn:microsoft.com/office/officeart/2005/8/layout/radial6"/>
    <dgm:cxn modelId="{39F34E58-9A8F-F449-85D7-1B5269191DE2}" type="presParOf" srcId="{A438EED5-C86C-804E-8EA9-D59BDDC6A350}" destId="{012ED117-6062-C642-99BD-8AF387A6D4D8}" srcOrd="14" destOrd="0" presId="urn:microsoft.com/office/officeart/2005/8/layout/radial6"/>
    <dgm:cxn modelId="{84E4950D-8684-2644-8FCC-27394B0969EC}" type="presParOf" srcId="{A438EED5-C86C-804E-8EA9-D59BDDC6A350}" destId="{5AD83911-FE95-034F-AA37-59CF8DD1182D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DE9B9B-003E-4F8A-B6AA-C6E38CF4F6AE}" type="doc">
      <dgm:prSet loTypeId="urn:microsoft.com/office/officeart/2005/8/layout/hierarchy6" loCatId="hierarchy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es-CR"/>
        </a:p>
      </dgm:t>
    </dgm:pt>
    <dgm:pt modelId="{51497539-B873-4B64-A7C6-BBF7C1B15920}">
      <dgm:prSet phldrT="[Texto]" custT="1"/>
      <dgm:spPr/>
      <dgm:t>
        <a:bodyPr/>
        <a:lstStyle/>
        <a:p>
          <a:r>
            <a:rPr lang="es-CR" sz="1600" dirty="0" smtClean="0"/>
            <a:t>Sistema Nacional de Protección al Consumidor</a:t>
          </a:r>
          <a:endParaRPr lang="es-CR" sz="1600" dirty="0"/>
        </a:p>
      </dgm:t>
    </dgm:pt>
    <dgm:pt modelId="{9FAFB2A1-A5F7-4378-A809-E6CF3C13101E}" type="parTrans" cxnId="{F224B38F-4C0E-409F-84E8-034ED5D92433}">
      <dgm:prSet/>
      <dgm:spPr/>
      <dgm:t>
        <a:bodyPr/>
        <a:lstStyle/>
        <a:p>
          <a:endParaRPr lang="es-CR" sz="1200"/>
        </a:p>
      </dgm:t>
    </dgm:pt>
    <dgm:pt modelId="{AE5ADE93-F9FE-45FB-A2FE-DF04226E8FA9}" type="sibTrans" cxnId="{F224B38F-4C0E-409F-84E8-034ED5D92433}">
      <dgm:prSet/>
      <dgm:spPr/>
      <dgm:t>
        <a:bodyPr/>
        <a:lstStyle/>
        <a:p>
          <a:endParaRPr lang="es-CR" sz="1200"/>
        </a:p>
      </dgm:t>
    </dgm:pt>
    <dgm:pt modelId="{12886E3B-AB32-4E89-B941-745E5CEE04F3}">
      <dgm:prSet phldrT="[Texto]" custT="1"/>
      <dgm:spPr/>
      <dgm:t>
        <a:bodyPr/>
        <a:lstStyle/>
        <a:p>
          <a:r>
            <a:rPr lang="es-CR" sz="1600" dirty="0" smtClean="0"/>
            <a:t>Consejo Nacional de Protección al Consumidor</a:t>
          </a:r>
          <a:endParaRPr lang="es-CR" sz="1600" dirty="0"/>
        </a:p>
      </dgm:t>
    </dgm:pt>
    <dgm:pt modelId="{9A55BEB8-4D1B-4D7F-9C41-4A2C96B1DE7D}" type="parTrans" cxnId="{03EA2983-696F-4C52-8E4B-F6ECF17B7AF6}">
      <dgm:prSet/>
      <dgm:spPr/>
      <dgm:t>
        <a:bodyPr/>
        <a:lstStyle/>
        <a:p>
          <a:endParaRPr lang="es-CR" sz="1200"/>
        </a:p>
      </dgm:t>
    </dgm:pt>
    <dgm:pt modelId="{FBBC82D1-A548-4EA6-B5B6-649B9347E7C9}" type="sibTrans" cxnId="{03EA2983-696F-4C52-8E4B-F6ECF17B7AF6}">
      <dgm:prSet/>
      <dgm:spPr/>
      <dgm:t>
        <a:bodyPr/>
        <a:lstStyle/>
        <a:p>
          <a:endParaRPr lang="es-CR" sz="1200"/>
        </a:p>
      </dgm:t>
    </dgm:pt>
    <dgm:pt modelId="{5388FE48-8A53-47F2-B804-BE84EB028230}">
      <dgm:prSet phldrT="[Texto]" custT="1"/>
      <dgm:spPr/>
      <dgm:t>
        <a:bodyPr/>
        <a:lstStyle/>
        <a:p>
          <a:r>
            <a:rPr lang="es-CR" sz="1600" dirty="0" smtClean="0"/>
            <a:t>Comité de Servicios Financieros y Educación al Consumidor</a:t>
          </a:r>
          <a:endParaRPr lang="es-CR" sz="1600" dirty="0"/>
        </a:p>
      </dgm:t>
    </dgm:pt>
    <dgm:pt modelId="{0A9F806C-3D93-47A6-9275-A1C9192610F7}" type="parTrans" cxnId="{23F4B080-9C2F-4438-B47B-16CD4245A400}">
      <dgm:prSet/>
      <dgm:spPr/>
      <dgm:t>
        <a:bodyPr/>
        <a:lstStyle/>
        <a:p>
          <a:endParaRPr lang="es-CR" sz="1200"/>
        </a:p>
      </dgm:t>
    </dgm:pt>
    <dgm:pt modelId="{7D65F8B4-DFD9-4225-A60D-B9F5E25B7F47}" type="sibTrans" cxnId="{23F4B080-9C2F-4438-B47B-16CD4245A400}">
      <dgm:prSet/>
      <dgm:spPr/>
      <dgm:t>
        <a:bodyPr/>
        <a:lstStyle/>
        <a:p>
          <a:endParaRPr lang="es-CR" sz="1200"/>
        </a:p>
      </dgm:t>
    </dgm:pt>
    <dgm:pt modelId="{0E8FDF6A-534A-4594-AA05-B8E626E615A5}">
      <dgm:prSet phldrT="[Texto]" custT="1"/>
      <dgm:spPr/>
      <dgm:t>
        <a:bodyPr/>
        <a:lstStyle/>
        <a:p>
          <a:r>
            <a:rPr lang="es-CR" sz="1600" dirty="0" smtClean="0"/>
            <a:t>Comité de Servicios Públicos</a:t>
          </a:r>
          <a:endParaRPr lang="es-CR" sz="1600" dirty="0"/>
        </a:p>
      </dgm:t>
    </dgm:pt>
    <dgm:pt modelId="{1B030CEF-C45C-45BD-90FB-ECA92DDD27AC}" type="parTrans" cxnId="{57993792-9586-469C-B500-00C0E6FF8AF2}">
      <dgm:prSet/>
      <dgm:spPr/>
      <dgm:t>
        <a:bodyPr/>
        <a:lstStyle/>
        <a:p>
          <a:endParaRPr lang="es-CR" sz="1200"/>
        </a:p>
      </dgm:t>
    </dgm:pt>
    <dgm:pt modelId="{204960EB-261F-4E0C-830D-8E02A37BAFF2}" type="sibTrans" cxnId="{57993792-9586-469C-B500-00C0E6FF8AF2}">
      <dgm:prSet/>
      <dgm:spPr/>
      <dgm:t>
        <a:bodyPr/>
        <a:lstStyle/>
        <a:p>
          <a:endParaRPr lang="es-CR" sz="1200"/>
        </a:p>
      </dgm:t>
    </dgm:pt>
    <dgm:pt modelId="{63661EE4-21C3-45AA-B1CD-38348C3691DC}">
      <dgm:prSet phldrT="[Texto]" custT="1"/>
      <dgm:spPr/>
      <dgm:t>
        <a:bodyPr/>
        <a:lstStyle/>
        <a:p>
          <a:r>
            <a:rPr lang="es-CR" sz="1600" dirty="0" smtClean="0"/>
            <a:t>Comité de Mercados Emergentes y Comercio Electrónico</a:t>
          </a:r>
          <a:endParaRPr lang="es-CR" sz="1600" dirty="0"/>
        </a:p>
      </dgm:t>
    </dgm:pt>
    <dgm:pt modelId="{F2F9C79A-8E24-47DE-8F1F-72823CE7154F}" type="parTrans" cxnId="{AD1E2CFA-43BC-4F7D-BBCD-F6C81ADA7524}">
      <dgm:prSet/>
      <dgm:spPr/>
      <dgm:t>
        <a:bodyPr/>
        <a:lstStyle/>
        <a:p>
          <a:endParaRPr lang="es-CR" sz="1200"/>
        </a:p>
      </dgm:t>
    </dgm:pt>
    <dgm:pt modelId="{A79A69F8-5F58-461A-8E32-8074973F8465}" type="sibTrans" cxnId="{AD1E2CFA-43BC-4F7D-BBCD-F6C81ADA7524}">
      <dgm:prSet/>
      <dgm:spPr/>
      <dgm:t>
        <a:bodyPr/>
        <a:lstStyle/>
        <a:p>
          <a:endParaRPr lang="es-CR" sz="1200"/>
        </a:p>
      </dgm:t>
    </dgm:pt>
    <dgm:pt modelId="{E1E956CA-65B2-40B6-9EA4-7725EA4840DE}">
      <dgm:prSet phldrT="[Texto]" custT="1"/>
      <dgm:spPr/>
      <dgm:t>
        <a:bodyPr/>
        <a:lstStyle/>
        <a:p>
          <a:r>
            <a:rPr lang="es-CR" sz="1600" dirty="0" smtClean="0"/>
            <a:t>Comité de Seguridad de Productos de consumo</a:t>
          </a:r>
          <a:endParaRPr lang="es-CR" sz="1600" dirty="0"/>
        </a:p>
      </dgm:t>
    </dgm:pt>
    <dgm:pt modelId="{25C692F1-73CB-49D2-B71D-C5FDB5B8E430}" type="parTrans" cxnId="{391367CA-A904-4937-B9FE-AE6F0A4895FB}">
      <dgm:prSet/>
      <dgm:spPr/>
      <dgm:t>
        <a:bodyPr/>
        <a:lstStyle/>
        <a:p>
          <a:endParaRPr lang="es-CR" sz="1200"/>
        </a:p>
      </dgm:t>
    </dgm:pt>
    <dgm:pt modelId="{99390485-8DF6-4B0E-9374-A4ECD150D8D7}" type="sibTrans" cxnId="{391367CA-A904-4937-B9FE-AE6F0A4895FB}">
      <dgm:prSet/>
      <dgm:spPr/>
      <dgm:t>
        <a:bodyPr/>
        <a:lstStyle/>
        <a:p>
          <a:endParaRPr lang="es-CR" sz="1200"/>
        </a:p>
      </dgm:t>
    </dgm:pt>
    <dgm:pt modelId="{7EF39B83-BC7D-AF4E-AABD-0F5712E31BB6}">
      <dgm:prSet custT="1"/>
      <dgm:spPr/>
      <dgm:t>
        <a:bodyPr/>
        <a:lstStyle/>
        <a:p>
          <a:r>
            <a:rPr lang="es-ES_tradnl" sz="1600" b="1" dirty="0" smtClean="0">
              <a:solidFill>
                <a:srgbClr val="002060"/>
              </a:solidFill>
            </a:rPr>
            <a:t>- MEIC</a:t>
          </a:r>
        </a:p>
        <a:p>
          <a:r>
            <a:rPr lang="es-ES_tradnl" sz="1600" b="1" dirty="0" smtClean="0">
              <a:solidFill>
                <a:srgbClr val="002060"/>
              </a:solidFill>
            </a:rPr>
            <a:t>- CONASSIF</a:t>
          </a:r>
        </a:p>
        <a:p>
          <a:r>
            <a:rPr lang="es-ES_tradnl" sz="1600" b="1" dirty="0" smtClean="0">
              <a:solidFill>
                <a:srgbClr val="002060"/>
              </a:solidFill>
            </a:rPr>
            <a:t>- SUGESE</a:t>
          </a:r>
        </a:p>
        <a:p>
          <a:r>
            <a:rPr lang="es-ES_tradnl" sz="1600" b="1" dirty="0" smtClean="0">
              <a:solidFill>
                <a:srgbClr val="002060"/>
              </a:solidFill>
            </a:rPr>
            <a:t>- SUPEN</a:t>
          </a:r>
        </a:p>
        <a:p>
          <a:r>
            <a:rPr lang="es-ES_tradnl" sz="1600" b="1" dirty="0" smtClean="0">
              <a:solidFill>
                <a:srgbClr val="002060"/>
              </a:solidFill>
            </a:rPr>
            <a:t>- SUGEVAL</a:t>
          </a:r>
        </a:p>
        <a:p>
          <a:r>
            <a:rPr lang="es-ES_tradnl" sz="1600" b="1" dirty="0" smtClean="0">
              <a:solidFill>
                <a:srgbClr val="002060"/>
              </a:solidFill>
            </a:rPr>
            <a:t>- SUGEF</a:t>
          </a:r>
          <a:endParaRPr lang="es-ES_tradnl" sz="1600" b="1" dirty="0">
            <a:solidFill>
              <a:srgbClr val="002060"/>
            </a:solidFill>
          </a:endParaRPr>
        </a:p>
      </dgm:t>
    </dgm:pt>
    <dgm:pt modelId="{64104F50-BBC5-FF47-966A-CED4C47B4B46}" type="parTrans" cxnId="{1BFD3C2E-6C5C-CE4E-8B03-33CA29F14A5C}">
      <dgm:prSet/>
      <dgm:spPr/>
      <dgm:t>
        <a:bodyPr/>
        <a:lstStyle/>
        <a:p>
          <a:endParaRPr lang="es-ES_tradnl" sz="1200"/>
        </a:p>
      </dgm:t>
    </dgm:pt>
    <dgm:pt modelId="{675B0A8D-B095-5947-B64F-BE1114EEB3CC}" type="sibTrans" cxnId="{1BFD3C2E-6C5C-CE4E-8B03-33CA29F14A5C}">
      <dgm:prSet/>
      <dgm:spPr/>
      <dgm:t>
        <a:bodyPr/>
        <a:lstStyle/>
        <a:p>
          <a:endParaRPr lang="es-ES_tradnl" sz="1200"/>
        </a:p>
      </dgm:t>
    </dgm:pt>
    <dgm:pt modelId="{7118C769-3CC5-A841-9AD5-B5F1981A5D6B}">
      <dgm:prSet custT="1"/>
      <dgm:spPr/>
      <dgm:t>
        <a:bodyPr/>
        <a:lstStyle/>
        <a:p>
          <a:endParaRPr lang="es-ES_tradnl" sz="1600" b="1" dirty="0" smtClean="0">
            <a:solidFill>
              <a:srgbClr val="002060"/>
            </a:solidFill>
          </a:endParaRPr>
        </a:p>
        <a:p>
          <a:endParaRPr lang="es-ES_tradnl" sz="1600" b="1" dirty="0" smtClean="0">
            <a:solidFill>
              <a:srgbClr val="002060"/>
            </a:solidFill>
          </a:endParaRPr>
        </a:p>
        <a:p>
          <a:r>
            <a:rPr lang="es-ES_tradnl" sz="1600" b="1" dirty="0" smtClean="0">
              <a:solidFill>
                <a:srgbClr val="002060"/>
              </a:solidFill>
            </a:rPr>
            <a:t>- MEIC </a:t>
          </a:r>
        </a:p>
        <a:p>
          <a:r>
            <a:rPr lang="es-ES_tradnl" sz="1600" b="1" dirty="0" smtClean="0">
              <a:solidFill>
                <a:srgbClr val="002060"/>
              </a:solidFill>
            </a:rPr>
            <a:t>- SUTEL</a:t>
          </a:r>
        </a:p>
        <a:p>
          <a:r>
            <a:rPr lang="es-ES_tradnl" sz="1600" b="1" dirty="0" smtClean="0">
              <a:solidFill>
                <a:srgbClr val="002060"/>
              </a:solidFill>
            </a:rPr>
            <a:t>- SUGESE</a:t>
          </a:r>
        </a:p>
        <a:p>
          <a:r>
            <a:rPr lang="es-ES_tradnl" sz="1600" b="1" dirty="0" smtClean="0">
              <a:solidFill>
                <a:srgbClr val="002060"/>
              </a:solidFill>
            </a:rPr>
            <a:t>- ARESEP</a:t>
          </a:r>
        </a:p>
        <a:p>
          <a:r>
            <a:rPr lang="es-ES_tradnl" sz="1600" b="1" dirty="0" smtClean="0">
              <a:solidFill>
                <a:srgbClr val="002060"/>
              </a:solidFill>
            </a:rPr>
            <a:t>- MOPT</a:t>
          </a:r>
        </a:p>
        <a:p>
          <a:r>
            <a:rPr lang="es-ES_tradnl" sz="1600" b="1" dirty="0" smtClean="0">
              <a:solidFill>
                <a:srgbClr val="002060"/>
              </a:solidFill>
            </a:rPr>
            <a:t>- Defensor</a:t>
          </a:r>
          <a:r>
            <a:rPr lang="es-ES" sz="1600" b="1" dirty="0" err="1" smtClean="0">
              <a:solidFill>
                <a:srgbClr val="002060"/>
              </a:solidFill>
            </a:rPr>
            <a:t>ía</a:t>
          </a:r>
          <a:r>
            <a:rPr lang="es-ES" sz="1600" b="1" dirty="0" smtClean="0">
              <a:solidFill>
                <a:srgbClr val="002060"/>
              </a:solidFill>
            </a:rPr>
            <a:t> de los Habitantes</a:t>
          </a:r>
          <a:endParaRPr lang="es-ES_tradnl" sz="1600" b="1" dirty="0" smtClean="0">
            <a:solidFill>
              <a:srgbClr val="002060"/>
            </a:solidFill>
          </a:endParaRPr>
        </a:p>
        <a:p>
          <a:endParaRPr lang="es-ES_tradnl" sz="1600" b="1" dirty="0" smtClean="0">
            <a:solidFill>
              <a:srgbClr val="002060"/>
            </a:solidFill>
          </a:endParaRPr>
        </a:p>
        <a:p>
          <a:endParaRPr lang="es-ES_tradnl" sz="1600" b="1" dirty="0">
            <a:solidFill>
              <a:srgbClr val="002060"/>
            </a:solidFill>
          </a:endParaRPr>
        </a:p>
      </dgm:t>
    </dgm:pt>
    <dgm:pt modelId="{93CA52FB-EE9F-DA47-A195-17E54F05A5CA}" type="parTrans" cxnId="{B09E3A4A-DA51-D945-AEDA-FC9834BDCCFD}">
      <dgm:prSet/>
      <dgm:spPr/>
      <dgm:t>
        <a:bodyPr/>
        <a:lstStyle/>
        <a:p>
          <a:endParaRPr lang="es-ES_tradnl" sz="1200"/>
        </a:p>
      </dgm:t>
    </dgm:pt>
    <dgm:pt modelId="{A888153E-0C74-3F46-AED8-B71BADA952BD}" type="sibTrans" cxnId="{B09E3A4A-DA51-D945-AEDA-FC9834BDCCFD}">
      <dgm:prSet/>
      <dgm:spPr/>
      <dgm:t>
        <a:bodyPr/>
        <a:lstStyle/>
        <a:p>
          <a:endParaRPr lang="es-ES_tradnl" sz="1200"/>
        </a:p>
      </dgm:t>
    </dgm:pt>
    <dgm:pt modelId="{53107A9B-01B1-E245-AE90-FAB653689D6D}">
      <dgm:prSet custT="1"/>
      <dgm:spPr/>
      <dgm:t>
        <a:bodyPr/>
        <a:lstStyle/>
        <a:p>
          <a:r>
            <a:rPr lang="es-ES_tradnl" sz="1600" b="1" dirty="0" smtClean="0">
              <a:solidFill>
                <a:srgbClr val="002060"/>
              </a:solidFill>
            </a:rPr>
            <a:t>- MEIC</a:t>
          </a:r>
        </a:p>
        <a:p>
          <a:r>
            <a:rPr lang="es-ES_tradnl" sz="1600" b="1" dirty="0" smtClean="0">
              <a:solidFill>
                <a:srgbClr val="002060"/>
              </a:solidFill>
            </a:rPr>
            <a:t>- SUTEL</a:t>
          </a:r>
        </a:p>
        <a:p>
          <a:r>
            <a:rPr lang="es-ES_tradnl" sz="1600" b="1" dirty="0" smtClean="0">
              <a:solidFill>
                <a:srgbClr val="002060"/>
              </a:solidFill>
            </a:rPr>
            <a:t>- COMEX</a:t>
          </a:r>
        </a:p>
        <a:p>
          <a:r>
            <a:rPr lang="es-ES_tradnl" sz="1600" b="1" dirty="0" smtClean="0">
              <a:solidFill>
                <a:srgbClr val="002060"/>
              </a:solidFill>
            </a:rPr>
            <a:t>- MICITT</a:t>
          </a:r>
        </a:p>
        <a:p>
          <a:endParaRPr lang="es-ES_tradnl" sz="1600" b="1" dirty="0">
            <a:solidFill>
              <a:srgbClr val="002060"/>
            </a:solidFill>
          </a:endParaRPr>
        </a:p>
      </dgm:t>
    </dgm:pt>
    <dgm:pt modelId="{0F52B64B-3DE9-5049-948F-CA23D8039B46}" type="parTrans" cxnId="{4E19579F-845A-BA40-AB22-0303515471A9}">
      <dgm:prSet/>
      <dgm:spPr/>
      <dgm:t>
        <a:bodyPr/>
        <a:lstStyle/>
        <a:p>
          <a:endParaRPr lang="es-ES_tradnl" sz="1200"/>
        </a:p>
      </dgm:t>
    </dgm:pt>
    <dgm:pt modelId="{F0378693-A31E-4742-BD9D-F961CBAA240F}" type="sibTrans" cxnId="{4E19579F-845A-BA40-AB22-0303515471A9}">
      <dgm:prSet/>
      <dgm:spPr/>
      <dgm:t>
        <a:bodyPr/>
        <a:lstStyle/>
        <a:p>
          <a:endParaRPr lang="es-ES_tradnl" sz="1200"/>
        </a:p>
      </dgm:t>
    </dgm:pt>
    <dgm:pt modelId="{0F5F46ED-9F4D-9B4C-9BF3-7146DE08E834}">
      <dgm:prSet custT="1"/>
      <dgm:spPr/>
      <dgm:t>
        <a:bodyPr/>
        <a:lstStyle/>
        <a:p>
          <a:r>
            <a:rPr lang="es-ES_tradnl" sz="1600" b="1" dirty="0" smtClean="0">
              <a:solidFill>
                <a:srgbClr val="002060"/>
              </a:solidFill>
            </a:rPr>
            <a:t>- MEIC </a:t>
          </a:r>
        </a:p>
        <a:p>
          <a:r>
            <a:rPr lang="es-ES_tradnl" sz="1600" b="1" dirty="0" smtClean="0">
              <a:solidFill>
                <a:srgbClr val="002060"/>
              </a:solidFill>
            </a:rPr>
            <a:t>- CCSS</a:t>
          </a:r>
        </a:p>
        <a:p>
          <a:r>
            <a:rPr lang="es-ES_tradnl" sz="1600" b="1" dirty="0" smtClean="0">
              <a:solidFill>
                <a:srgbClr val="002060"/>
              </a:solidFill>
            </a:rPr>
            <a:t>- MSP</a:t>
          </a:r>
        </a:p>
        <a:p>
          <a:r>
            <a:rPr lang="es-ES_tradnl" sz="1600" b="1" dirty="0" smtClean="0">
              <a:solidFill>
                <a:srgbClr val="002060"/>
              </a:solidFill>
            </a:rPr>
            <a:t>- MS</a:t>
          </a:r>
        </a:p>
        <a:p>
          <a:r>
            <a:rPr lang="es-ES_tradnl" sz="1600" b="1" dirty="0" smtClean="0">
              <a:solidFill>
                <a:srgbClr val="002060"/>
              </a:solidFill>
            </a:rPr>
            <a:t>- MH</a:t>
          </a:r>
        </a:p>
        <a:p>
          <a:endParaRPr lang="es-ES_tradnl" sz="1600" b="1" dirty="0">
            <a:solidFill>
              <a:srgbClr val="002060"/>
            </a:solidFill>
          </a:endParaRPr>
        </a:p>
      </dgm:t>
    </dgm:pt>
    <dgm:pt modelId="{0931C0CE-8573-5649-B2AA-1EC487378EBD}" type="parTrans" cxnId="{B138C668-619A-464E-BA80-811D432171CB}">
      <dgm:prSet/>
      <dgm:spPr/>
      <dgm:t>
        <a:bodyPr/>
        <a:lstStyle/>
        <a:p>
          <a:endParaRPr lang="es-ES_tradnl" sz="1200"/>
        </a:p>
      </dgm:t>
    </dgm:pt>
    <dgm:pt modelId="{2F33521B-5AEE-1847-801D-1136D34A05D3}" type="sibTrans" cxnId="{B138C668-619A-464E-BA80-811D432171CB}">
      <dgm:prSet/>
      <dgm:spPr/>
      <dgm:t>
        <a:bodyPr/>
        <a:lstStyle/>
        <a:p>
          <a:endParaRPr lang="es-ES_tradnl" sz="1200"/>
        </a:p>
      </dgm:t>
    </dgm:pt>
    <dgm:pt modelId="{836F88ED-2FD3-4C4A-8829-21213EF635F6}" type="pres">
      <dgm:prSet presAssocID="{28DE9B9B-003E-4F8A-B6AA-C6E38CF4F6A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D63E4A8C-D39F-42C8-8E18-32605A1C3916}" type="pres">
      <dgm:prSet presAssocID="{28DE9B9B-003E-4F8A-B6AA-C6E38CF4F6AE}" presName="hierFlow" presStyleCnt="0"/>
      <dgm:spPr/>
      <dgm:t>
        <a:bodyPr/>
        <a:lstStyle/>
        <a:p>
          <a:endParaRPr lang="es-CR"/>
        </a:p>
      </dgm:t>
    </dgm:pt>
    <dgm:pt modelId="{94305B91-3D3A-4490-B863-E0C61C3383A0}" type="pres">
      <dgm:prSet presAssocID="{28DE9B9B-003E-4F8A-B6AA-C6E38CF4F6AE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s-CR"/>
        </a:p>
      </dgm:t>
    </dgm:pt>
    <dgm:pt modelId="{F18EE3D0-B1F6-458B-B074-33A00D899602}" type="pres">
      <dgm:prSet presAssocID="{51497539-B873-4B64-A7C6-BBF7C1B15920}" presName="Name14" presStyleCnt="0"/>
      <dgm:spPr/>
      <dgm:t>
        <a:bodyPr/>
        <a:lstStyle/>
        <a:p>
          <a:endParaRPr lang="es-CR"/>
        </a:p>
      </dgm:t>
    </dgm:pt>
    <dgm:pt modelId="{D0045D4B-46D6-44BA-8AA3-77962F2056CB}" type="pres">
      <dgm:prSet presAssocID="{51497539-B873-4B64-A7C6-BBF7C1B15920}" presName="level1Shape" presStyleLbl="node0" presStyleIdx="0" presStyleCnt="1" custScaleY="77635">
        <dgm:presLayoutVars>
          <dgm:chPref val="3"/>
        </dgm:presLayoutVars>
      </dgm:prSet>
      <dgm:spPr/>
      <dgm:t>
        <a:bodyPr/>
        <a:lstStyle/>
        <a:p>
          <a:endParaRPr lang="es-CR"/>
        </a:p>
      </dgm:t>
    </dgm:pt>
    <dgm:pt modelId="{5AA132A0-82B5-4C12-92F2-96EB15E6CA67}" type="pres">
      <dgm:prSet presAssocID="{51497539-B873-4B64-A7C6-BBF7C1B15920}" presName="hierChild2" presStyleCnt="0"/>
      <dgm:spPr/>
      <dgm:t>
        <a:bodyPr/>
        <a:lstStyle/>
        <a:p>
          <a:endParaRPr lang="es-CR"/>
        </a:p>
      </dgm:t>
    </dgm:pt>
    <dgm:pt modelId="{10788EC4-2CFC-400F-BBB1-B48424DA53B2}" type="pres">
      <dgm:prSet presAssocID="{9A55BEB8-4D1B-4D7F-9C41-4A2C96B1DE7D}" presName="Name19" presStyleLbl="parChTrans1D2" presStyleIdx="0" presStyleCnt="1"/>
      <dgm:spPr/>
      <dgm:t>
        <a:bodyPr/>
        <a:lstStyle/>
        <a:p>
          <a:endParaRPr lang="es-CR"/>
        </a:p>
      </dgm:t>
    </dgm:pt>
    <dgm:pt modelId="{7868BDE7-45BF-4A15-9E96-2DB70FDDAACF}" type="pres">
      <dgm:prSet presAssocID="{12886E3B-AB32-4E89-B941-745E5CEE04F3}" presName="Name21" presStyleCnt="0"/>
      <dgm:spPr/>
      <dgm:t>
        <a:bodyPr/>
        <a:lstStyle/>
        <a:p>
          <a:endParaRPr lang="es-CR"/>
        </a:p>
      </dgm:t>
    </dgm:pt>
    <dgm:pt modelId="{4FE46CF7-7906-4216-BA55-81344EA3478B}" type="pres">
      <dgm:prSet presAssocID="{12886E3B-AB32-4E89-B941-745E5CEE04F3}" presName="level2Shape" presStyleLbl="node2" presStyleIdx="0" presStyleCnt="1" custScaleY="75219"/>
      <dgm:spPr/>
      <dgm:t>
        <a:bodyPr/>
        <a:lstStyle/>
        <a:p>
          <a:endParaRPr lang="es-CR"/>
        </a:p>
      </dgm:t>
    </dgm:pt>
    <dgm:pt modelId="{7A998F33-E018-42A6-9D4D-4C406CF5464E}" type="pres">
      <dgm:prSet presAssocID="{12886E3B-AB32-4E89-B941-745E5CEE04F3}" presName="hierChild3" presStyleCnt="0"/>
      <dgm:spPr/>
      <dgm:t>
        <a:bodyPr/>
        <a:lstStyle/>
        <a:p>
          <a:endParaRPr lang="es-CR"/>
        </a:p>
      </dgm:t>
    </dgm:pt>
    <dgm:pt modelId="{517B44F9-0EA6-40E1-B78F-5C4ABA4E4A2F}" type="pres">
      <dgm:prSet presAssocID="{0A9F806C-3D93-47A6-9275-A1C9192610F7}" presName="Name19" presStyleLbl="parChTrans1D3" presStyleIdx="0" presStyleCnt="4"/>
      <dgm:spPr/>
      <dgm:t>
        <a:bodyPr/>
        <a:lstStyle/>
        <a:p>
          <a:endParaRPr lang="es-CR"/>
        </a:p>
      </dgm:t>
    </dgm:pt>
    <dgm:pt modelId="{8D5EAA9C-9A3B-4C96-9688-82DDDC23920E}" type="pres">
      <dgm:prSet presAssocID="{5388FE48-8A53-47F2-B804-BE84EB028230}" presName="Name21" presStyleCnt="0"/>
      <dgm:spPr/>
      <dgm:t>
        <a:bodyPr/>
        <a:lstStyle/>
        <a:p>
          <a:endParaRPr lang="es-CR"/>
        </a:p>
      </dgm:t>
    </dgm:pt>
    <dgm:pt modelId="{4656381D-1BB4-4262-B913-9CD3262620DC}" type="pres">
      <dgm:prSet presAssocID="{5388FE48-8A53-47F2-B804-BE84EB028230}" presName="level2Shape" presStyleLbl="node3" presStyleIdx="0" presStyleCnt="4" custScaleY="106863"/>
      <dgm:spPr/>
      <dgm:t>
        <a:bodyPr/>
        <a:lstStyle/>
        <a:p>
          <a:endParaRPr lang="es-CR"/>
        </a:p>
      </dgm:t>
    </dgm:pt>
    <dgm:pt modelId="{76206681-38C1-4574-85A4-605E9623C90C}" type="pres">
      <dgm:prSet presAssocID="{5388FE48-8A53-47F2-B804-BE84EB028230}" presName="hierChild3" presStyleCnt="0"/>
      <dgm:spPr/>
      <dgm:t>
        <a:bodyPr/>
        <a:lstStyle/>
        <a:p>
          <a:endParaRPr lang="es-CR"/>
        </a:p>
      </dgm:t>
    </dgm:pt>
    <dgm:pt modelId="{15DB8D7A-8F34-864B-B7D3-B53E9295323D}" type="pres">
      <dgm:prSet presAssocID="{64104F50-BBC5-FF47-966A-CED4C47B4B46}" presName="Name19" presStyleLbl="parChTrans1D4" presStyleIdx="0" presStyleCnt="4"/>
      <dgm:spPr/>
      <dgm:t>
        <a:bodyPr/>
        <a:lstStyle/>
        <a:p>
          <a:endParaRPr lang="es-ES_tradnl"/>
        </a:p>
      </dgm:t>
    </dgm:pt>
    <dgm:pt modelId="{08CD86B5-2452-9045-B419-6C22DC92DBC1}" type="pres">
      <dgm:prSet presAssocID="{7EF39B83-BC7D-AF4E-AABD-0F5712E31BB6}" presName="Name21" presStyleCnt="0"/>
      <dgm:spPr/>
    </dgm:pt>
    <dgm:pt modelId="{9F7B4B28-66AF-0140-95D6-5DAEF31515F3}" type="pres">
      <dgm:prSet presAssocID="{7EF39B83-BC7D-AF4E-AABD-0F5712E31BB6}" presName="level2Shape" presStyleLbl="node4" presStyleIdx="0" presStyleCnt="4" custScaleY="194878"/>
      <dgm:spPr/>
      <dgm:t>
        <a:bodyPr/>
        <a:lstStyle/>
        <a:p>
          <a:endParaRPr lang="es-ES_tradnl"/>
        </a:p>
      </dgm:t>
    </dgm:pt>
    <dgm:pt modelId="{9AD8617E-92FD-854C-B662-349FEC14144D}" type="pres">
      <dgm:prSet presAssocID="{7EF39B83-BC7D-AF4E-AABD-0F5712E31BB6}" presName="hierChild3" presStyleCnt="0"/>
      <dgm:spPr/>
    </dgm:pt>
    <dgm:pt modelId="{534E1027-CE33-42B6-A9D4-92689EE37BA9}" type="pres">
      <dgm:prSet presAssocID="{1B030CEF-C45C-45BD-90FB-ECA92DDD27AC}" presName="Name19" presStyleLbl="parChTrans1D3" presStyleIdx="1" presStyleCnt="4"/>
      <dgm:spPr/>
      <dgm:t>
        <a:bodyPr/>
        <a:lstStyle/>
        <a:p>
          <a:endParaRPr lang="es-CR"/>
        </a:p>
      </dgm:t>
    </dgm:pt>
    <dgm:pt modelId="{65942BB8-994F-4922-8DA0-9A5C8F227759}" type="pres">
      <dgm:prSet presAssocID="{0E8FDF6A-534A-4594-AA05-B8E626E615A5}" presName="Name21" presStyleCnt="0"/>
      <dgm:spPr/>
      <dgm:t>
        <a:bodyPr/>
        <a:lstStyle/>
        <a:p>
          <a:endParaRPr lang="es-CR"/>
        </a:p>
      </dgm:t>
    </dgm:pt>
    <dgm:pt modelId="{7B54343E-7BF2-470D-B03C-D413CEE0D572}" type="pres">
      <dgm:prSet presAssocID="{0E8FDF6A-534A-4594-AA05-B8E626E615A5}" presName="level2Shape" presStyleLbl="node3" presStyleIdx="1" presStyleCnt="4" custScaleY="106863"/>
      <dgm:spPr/>
      <dgm:t>
        <a:bodyPr/>
        <a:lstStyle/>
        <a:p>
          <a:endParaRPr lang="es-CR"/>
        </a:p>
      </dgm:t>
    </dgm:pt>
    <dgm:pt modelId="{9A88A544-BC4A-46A2-BCC8-8CE444B25848}" type="pres">
      <dgm:prSet presAssocID="{0E8FDF6A-534A-4594-AA05-B8E626E615A5}" presName="hierChild3" presStyleCnt="0"/>
      <dgm:spPr/>
      <dgm:t>
        <a:bodyPr/>
        <a:lstStyle/>
        <a:p>
          <a:endParaRPr lang="es-CR"/>
        </a:p>
      </dgm:t>
    </dgm:pt>
    <dgm:pt modelId="{6F7BEFFC-87C4-DB49-917B-8291FDDB1424}" type="pres">
      <dgm:prSet presAssocID="{93CA52FB-EE9F-DA47-A195-17E54F05A5CA}" presName="Name19" presStyleLbl="parChTrans1D4" presStyleIdx="1" presStyleCnt="4"/>
      <dgm:spPr/>
      <dgm:t>
        <a:bodyPr/>
        <a:lstStyle/>
        <a:p>
          <a:endParaRPr lang="es-ES_tradnl"/>
        </a:p>
      </dgm:t>
    </dgm:pt>
    <dgm:pt modelId="{EB314224-039B-4D47-A1FB-901AC2745AC4}" type="pres">
      <dgm:prSet presAssocID="{7118C769-3CC5-A841-9AD5-B5F1981A5D6B}" presName="Name21" presStyleCnt="0"/>
      <dgm:spPr/>
    </dgm:pt>
    <dgm:pt modelId="{FFECDA69-EE51-304F-BD76-AF52097632E1}" type="pres">
      <dgm:prSet presAssocID="{7118C769-3CC5-A841-9AD5-B5F1981A5D6B}" presName="level2Shape" presStyleLbl="node4" presStyleIdx="1" presStyleCnt="4" custScaleY="194878"/>
      <dgm:spPr/>
      <dgm:t>
        <a:bodyPr/>
        <a:lstStyle/>
        <a:p>
          <a:endParaRPr lang="es-ES_tradnl"/>
        </a:p>
      </dgm:t>
    </dgm:pt>
    <dgm:pt modelId="{8EE30D34-49D1-BF41-9A56-CCC96AF76C05}" type="pres">
      <dgm:prSet presAssocID="{7118C769-3CC5-A841-9AD5-B5F1981A5D6B}" presName="hierChild3" presStyleCnt="0"/>
      <dgm:spPr/>
    </dgm:pt>
    <dgm:pt modelId="{2D75CD1C-1616-421E-8798-8AB08F90BF69}" type="pres">
      <dgm:prSet presAssocID="{F2F9C79A-8E24-47DE-8F1F-72823CE7154F}" presName="Name19" presStyleLbl="parChTrans1D3" presStyleIdx="2" presStyleCnt="4"/>
      <dgm:spPr/>
      <dgm:t>
        <a:bodyPr/>
        <a:lstStyle/>
        <a:p>
          <a:endParaRPr lang="es-CR"/>
        </a:p>
      </dgm:t>
    </dgm:pt>
    <dgm:pt modelId="{03EE2525-5614-4EC1-AE1C-0531772A7A1E}" type="pres">
      <dgm:prSet presAssocID="{63661EE4-21C3-45AA-B1CD-38348C3691DC}" presName="Name21" presStyleCnt="0"/>
      <dgm:spPr/>
      <dgm:t>
        <a:bodyPr/>
        <a:lstStyle/>
        <a:p>
          <a:endParaRPr lang="es-CR"/>
        </a:p>
      </dgm:t>
    </dgm:pt>
    <dgm:pt modelId="{38F5D2F2-5FAA-48E2-A4D5-107CF4B100A8}" type="pres">
      <dgm:prSet presAssocID="{63661EE4-21C3-45AA-B1CD-38348C3691DC}" presName="level2Shape" presStyleLbl="node3" presStyleIdx="2" presStyleCnt="4" custScaleY="106863"/>
      <dgm:spPr/>
      <dgm:t>
        <a:bodyPr/>
        <a:lstStyle/>
        <a:p>
          <a:endParaRPr lang="es-CR"/>
        </a:p>
      </dgm:t>
    </dgm:pt>
    <dgm:pt modelId="{FD8C8852-C6D3-4420-993D-7AD1FB615C74}" type="pres">
      <dgm:prSet presAssocID="{63661EE4-21C3-45AA-B1CD-38348C3691DC}" presName="hierChild3" presStyleCnt="0"/>
      <dgm:spPr/>
      <dgm:t>
        <a:bodyPr/>
        <a:lstStyle/>
        <a:p>
          <a:endParaRPr lang="es-CR"/>
        </a:p>
      </dgm:t>
    </dgm:pt>
    <dgm:pt modelId="{6095B854-DDD4-A24D-A109-F315ABE2CB56}" type="pres">
      <dgm:prSet presAssocID="{0F52B64B-3DE9-5049-948F-CA23D8039B46}" presName="Name19" presStyleLbl="parChTrans1D4" presStyleIdx="2" presStyleCnt="4"/>
      <dgm:spPr/>
      <dgm:t>
        <a:bodyPr/>
        <a:lstStyle/>
        <a:p>
          <a:endParaRPr lang="es-ES_tradnl"/>
        </a:p>
      </dgm:t>
    </dgm:pt>
    <dgm:pt modelId="{43D90FD2-A15C-5744-A714-008BA975ADD8}" type="pres">
      <dgm:prSet presAssocID="{53107A9B-01B1-E245-AE90-FAB653689D6D}" presName="Name21" presStyleCnt="0"/>
      <dgm:spPr/>
    </dgm:pt>
    <dgm:pt modelId="{C91175F5-79BA-8546-AD57-A1C625B85FF7}" type="pres">
      <dgm:prSet presAssocID="{53107A9B-01B1-E245-AE90-FAB653689D6D}" presName="level2Shape" presStyleLbl="node4" presStyleIdx="2" presStyleCnt="4" custScaleY="194878"/>
      <dgm:spPr/>
      <dgm:t>
        <a:bodyPr/>
        <a:lstStyle/>
        <a:p>
          <a:endParaRPr lang="es-ES_tradnl"/>
        </a:p>
      </dgm:t>
    </dgm:pt>
    <dgm:pt modelId="{5D04DCE7-C7AE-054A-A601-9D5B2AFAE55B}" type="pres">
      <dgm:prSet presAssocID="{53107A9B-01B1-E245-AE90-FAB653689D6D}" presName="hierChild3" presStyleCnt="0"/>
      <dgm:spPr/>
    </dgm:pt>
    <dgm:pt modelId="{47B19EFB-6DF9-44CF-B00F-AD55D88FFD15}" type="pres">
      <dgm:prSet presAssocID="{25C692F1-73CB-49D2-B71D-C5FDB5B8E430}" presName="Name19" presStyleLbl="parChTrans1D3" presStyleIdx="3" presStyleCnt="4"/>
      <dgm:spPr/>
      <dgm:t>
        <a:bodyPr/>
        <a:lstStyle/>
        <a:p>
          <a:endParaRPr lang="es-CR"/>
        </a:p>
      </dgm:t>
    </dgm:pt>
    <dgm:pt modelId="{FB175C88-AA2B-40C5-BC6D-9DC8E133F2D8}" type="pres">
      <dgm:prSet presAssocID="{E1E956CA-65B2-40B6-9EA4-7725EA4840DE}" presName="Name21" presStyleCnt="0"/>
      <dgm:spPr/>
      <dgm:t>
        <a:bodyPr/>
        <a:lstStyle/>
        <a:p>
          <a:endParaRPr lang="es-CR"/>
        </a:p>
      </dgm:t>
    </dgm:pt>
    <dgm:pt modelId="{C7EF467B-4717-4394-9046-8024DCB221FA}" type="pres">
      <dgm:prSet presAssocID="{E1E956CA-65B2-40B6-9EA4-7725EA4840DE}" presName="level2Shape" presStyleLbl="node3" presStyleIdx="3" presStyleCnt="4" custScaleY="106863"/>
      <dgm:spPr/>
      <dgm:t>
        <a:bodyPr/>
        <a:lstStyle/>
        <a:p>
          <a:endParaRPr lang="es-CR"/>
        </a:p>
      </dgm:t>
    </dgm:pt>
    <dgm:pt modelId="{3C11B008-74D3-416C-8CD0-93EF97A51E23}" type="pres">
      <dgm:prSet presAssocID="{E1E956CA-65B2-40B6-9EA4-7725EA4840DE}" presName="hierChild3" presStyleCnt="0"/>
      <dgm:spPr/>
      <dgm:t>
        <a:bodyPr/>
        <a:lstStyle/>
        <a:p>
          <a:endParaRPr lang="es-CR"/>
        </a:p>
      </dgm:t>
    </dgm:pt>
    <dgm:pt modelId="{E9405A9B-3BDC-1745-B241-627B48999797}" type="pres">
      <dgm:prSet presAssocID="{0931C0CE-8573-5649-B2AA-1EC487378EBD}" presName="Name19" presStyleLbl="parChTrans1D4" presStyleIdx="3" presStyleCnt="4"/>
      <dgm:spPr/>
      <dgm:t>
        <a:bodyPr/>
        <a:lstStyle/>
        <a:p>
          <a:endParaRPr lang="es-ES_tradnl"/>
        </a:p>
      </dgm:t>
    </dgm:pt>
    <dgm:pt modelId="{CD22F2C7-B305-0940-96ED-53A996A41E40}" type="pres">
      <dgm:prSet presAssocID="{0F5F46ED-9F4D-9B4C-9BF3-7146DE08E834}" presName="Name21" presStyleCnt="0"/>
      <dgm:spPr/>
    </dgm:pt>
    <dgm:pt modelId="{3A11FBD1-92DE-444D-A834-84BC9670562B}" type="pres">
      <dgm:prSet presAssocID="{0F5F46ED-9F4D-9B4C-9BF3-7146DE08E834}" presName="level2Shape" presStyleLbl="node4" presStyleIdx="3" presStyleCnt="4" custScaleY="194878"/>
      <dgm:spPr/>
      <dgm:t>
        <a:bodyPr/>
        <a:lstStyle/>
        <a:p>
          <a:endParaRPr lang="es-ES_tradnl"/>
        </a:p>
      </dgm:t>
    </dgm:pt>
    <dgm:pt modelId="{F5D51C1B-0E8F-DD4C-9FD0-0E50C71FCC8D}" type="pres">
      <dgm:prSet presAssocID="{0F5F46ED-9F4D-9B4C-9BF3-7146DE08E834}" presName="hierChild3" presStyleCnt="0"/>
      <dgm:spPr/>
    </dgm:pt>
    <dgm:pt modelId="{1445040B-4710-4420-BB98-120A37675390}" type="pres">
      <dgm:prSet presAssocID="{28DE9B9B-003E-4F8A-B6AA-C6E38CF4F6AE}" presName="bgShapesFlow" presStyleCnt="0"/>
      <dgm:spPr/>
      <dgm:t>
        <a:bodyPr/>
        <a:lstStyle/>
        <a:p>
          <a:endParaRPr lang="es-CR"/>
        </a:p>
      </dgm:t>
    </dgm:pt>
  </dgm:ptLst>
  <dgm:cxnLst>
    <dgm:cxn modelId="{1BFD3C2E-6C5C-CE4E-8B03-33CA29F14A5C}" srcId="{5388FE48-8A53-47F2-B804-BE84EB028230}" destId="{7EF39B83-BC7D-AF4E-AABD-0F5712E31BB6}" srcOrd="0" destOrd="0" parTransId="{64104F50-BBC5-FF47-966A-CED4C47B4B46}" sibTransId="{675B0A8D-B095-5947-B64F-BE1114EEB3CC}"/>
    <dgm:cxn modelId="{57993792-9586-469C-B500-00C0E6FF8AF2}" srcId="{12886E3B-AB32-4E89-B941-745E5CEE04F3}" destId="{0E8FDF6A-534A-4594-AA05-B8E626E615A5}" srcOrd="1" destOrd="0" parTransId="{1B030CEF-C45C-45BD-90FB-ECA92DDD27AC}" sibTransId="{204960EB-261F-4E0C-830D-8E02A37BAFF2}"/>
    <dgm:cxn modelId="{578CB9B2-FC11-DB4F-AE4E-C611358A649E}" type="presOf" srcId="{0F5F46ED-9F4D-9B4C-9BF3-7146DE08E834}" destId="{3A11FBD1-92DE-444D-A834-84BC9670562B}" srcOrd="0" destOrd="0" presId="urn:microsoft.com/office/officeart/2005/8/layout/hierarchy6"/>
    <dgm:cxn modelId="{B64A3BE4-AB0E-4516-AA7E-352FBDE31F6B}" type="presOf" srcId="{9A55BEB8-4D1B-4D7F-9C41-4A2C96B1DE7D}" destId="{10788EC4-2CFC-400F-BBB1-B48424DA53B2}" srcOrd="0" destOrd="0" presId="urn:microsoft.com/office/officeart/2005/8/layout/hierarchy6"/>
    <dgm:cxn modelId="{2FD0AF71-F0BF-44A2-AE31-B3D47AF6B496}" type="presOf" srcId="{E1E956CA-65B2-40B6-9EA4-7725EA4840DE}" destId="{C7EF467B-4717-4394-9046-8024DCB221FA}" srcOrd="0" destOrd="0" presId="urn:microsoft.com/office/officeart/2005/8/layout/hierarchy6"/>
    <dgm:cxn modelId="{690FE4ED-9F9C-224F-96E3-A8002CFD9344}" type="presOf" srcId="{93CA52FB-EE9F-DA47-A195-17E54F05A5CA}" destId="{6F7BEFFC-87C4-DB49-917B-8291FDDB1424}" srcOrd="0" destOrd="0" presId="urn:microsoft.com/office/officeart/2005/8/layout/hierarchy6"/>
    <dgm:cxn modelId="{23F4B080-9C2F-4438-B47B-16CD4245A400}" srcId="{12886E3B-AB32-4E89-B941-745E5CEE04F3}" destId="{5388FE48-8A53-47F2-B804-BE84EB028230}" srcOrd="0" destOrd="0" parTransId="{0A9F806C-3D93-47A6-9275-A1C9192610F7}" sibTransId="{7D65F8B4-DFD9-4225-A60D-B9F5E25B7F47}"/>
    <dgm:cxn modelId="{03EA2983-696F-4C52-8E4B-F6ECF17B7AF6}" srcId="{51497539-B873-4B64-A7C6-BBF7C1B15920}" destId="{12886E3B-AB32-4E89-B941-745E5CEE04F3}" srcOrd="0" destOrd="0" parTransId="{9A55BEB8-4D1B-4D7F-9C41-4A2C96B1DE7D}" sibTransId="{FBBC82D1-A548-4EA6-B5B6-649B9347E7C9}"/>
    <dgm:cxn modelId="{AD1E2CFA-43BC-4F7D-BBCD-F6C81ADA7524}" srcId="{12886E3B-AB32-4E89-B941-745E5CEE04F3}" destId="{63661EE4-21C3-45AA-B1CD-38348C3691DC}" srcOrd="2" destOrd="0" parTransId="{F2F9C79A-8E24-47DE-8F1F-72823CE7154F}" sibTransId="{A79A69F8-5F58-461A-8E32-8074973F8465}"/>
    <dgm:cxn modelId="{EC7CB7F8-30F7-4945-A337-56A4BBD77CB4}" type="presOf" srcId="{F2F9C79A-8E24-47DE-8F1F-72823CE7154F}" destId="{2D75CD1C-1616-421E-8798-8AB08F90BF69}" srcOrd="0" destOrd="0" presId="urn:microsoft.com/office/officeart/2005/8/layout/hierarchy6"/>
    <dgm:cxn modelId="{2ECA78F4-9E77-47C5-808C-3C6FFDB65438}" type="presOf" srcId="{5388FE48-8A53-47F2-B804-BE84EB028230}" destId="{4656381D-1BB4-4262-B913-9CD3262620DC}" srcOrd="0" destOrd="0" presId="urn:microsoft.com/office/officeart/2005/8/layout/hierarchy6"/>
    <dgm:cxn modelId="{1A58D45B-EDB0-C64D-A584-78014D4507F5}" type="presOf" srcId="{7EF39B83-BC7D-AF4E-AABD-0F5712E31BB6}" destId="{9F7B4B28-66AF-0140-95D6-5DAEF31515F3}" srcOrd="0" destOrd="0" presId="urn:microsoft.com/office/officeart/2005/8/layout/hierarchy6"/>
    <dgm:cxn modelId="{8109C8B1-C7BF-3348-A28C-EEEBCD6B72EE}" type="presOf" srcId="{7118C769-3CC5-A841-9AD5-B5F1981A5D6B}" destId="{FFECDA69-EE51-304F-BD76-AF52097632E1}" srcOrd="0" destOrd="0" presId="urn:microsoft.com/office/officeart/2005/8/layout/hierarchy6"/>
    <dgm:cxn modelId="{4E02D48E-B950-4508-9802-B0B9900B2D24}" type="presOf" srcId="{12886E3B-AB32-4E89-B941-745E5CEE04F3}" destId="{4FE46CF7-7906-4216-BA55-81344EA3478B}" srcOrd="0" destOrd="0" presId="urn:microsoft.com/office/officeart/2005/8/layout/hierarchy6"/>
    <dgm:cxn modelId="{F224B38F-4C0E-409F-84E8-034ED5D92433}" srcId="{28DE9B9B-003E-4F8A-B6AA-C6E38CF4F6AE}" destId="{51497539-B873-4B64-A7C6-BBF7C1B15920}" srcOrd="0" destOrd="0" parTransId="{9FAFB2A1-A5F7-4378-A809-E6CF3C13101E}" sibTransId="{AE5ADE93-F9FE-45FB-A2FE-DF04226E8FA9}"/>
    <dgm:cxn modelId="{ED768112-F992-4AD3-874B-540F9A27503E}" type="presOf" srcId="{0A9F806C-3D93-47A6-9275-A1C9192610F7}" destId="{517B44F9-0EA6-40E1-B78F-5C4ABA4E4A2F}" srcOrd="0" destOrd="0" presId="urn:microsoft.com/office/officeart/2005/8/layout/hierarchy6"/>
    <dgm:cxn modelId="{B09E3A4A-DA51-D945-AEDA-FC9834BDCCFD}" srcId="{0E8FDF6A-534A-4594-AA05-B8E626E615A5}" destId="{7118C769-3CC5-A841-9AD5-B5F1981A5D6B}" srcOrd="0" destOrd="0" parTransId="{93CA52FB-EE9F-DA47-A195-17E54F05A5CA}" sibTransId="{A888153E-0C74-3F46-AED8-B71BADA952BD}"/>
    <dgm:cxn modelId="{67E3E71E-7556-46B0-9E12-793BAA83F6B0}" type="presOf" srcId="{28DE9B9B-003E-4F8A-B6AA-C6E38CF4F6AE}" destId="{836F88ED-2FD3-4C4A-8829-21213EF635F6}" srcOrd="0" destOrd="0" presId="urn:microsoft.com/office/officeart/2005/8/layout/hierarchy6"/>
    <dgm:cxn modelId="{B138C668-619A-464E-BA80-811D432171CB}" srcId="{E1E956CA-65B2-40B6-9EA4-7725EA4840DE}" destId="{0F5F46ED-9F4D-9B4C-9BF3-7146DE08E834}" srcOrd="0" destOrd="0" parTransId="{0931C0CE-8573-5649-B2AA-1EC487378EBD}" sibTransId="{2F33521B-5AEE-1847-801D-1136D34A05D3}"/>
    <dgm:cxn modelId="{DCE66A63-FEF1-344E-9C2B-B405E2AC7E90}" type="presOf" srcId="{64104F50-BBC5-FF47-966A-CED4C47B4B46}" destId="{15DB8D7A-8F34-864B-B7D3-B53E9295323D}" srcOrd="0" destOrd="0" presId="urn:microsoft.com/office/officeart/2005/8/layout/hierarchy6"/>
    <dgm:cxn modelId="{75445949-7420-41C9-87A6-145C8BB1C0F8}" type="presOf" srcId="{63661EE4-21C3-45AA-B1CD-38348C3691DC}" destId="{38F5D2F2-5FAA-48E2-A4D5-107CF4B100A8}" srcOrd="0" destOrd="0" presId="urn:microsoft.com/office/officeart/2005/8/layout/hierarchy6"/>
    <dgm:cxn modelId="{9D702587-178C-44BD-8869-CD023A3CD4B4}" type="presOf" srcId="{0E8FDF6A-534A-4594-AA05-B8E626E615A5}" destId="{7B54343E-7BF2-470D-B03C-D413CEE0D572}" srcOrd="0" destOrd="0" presId="urn:microsoft.com/office/officeart/2005/8/layout/hierarchy6"/>
    <dgm:cxn modelId="{8DDB4086-2614-364D-8984-82BE14D434A5}" type="presOf" srcId="{0931C0CE-8573-5649-B2AA-1EC487378EBD}" destId="{E9405A9B-3BDC-1745-B241-627B48999797}" srcOrd="0" destOrd="0" presId="urn:microsoft.com/office/officeart/2005/8/layout/hierarchy6"/>
    <dgm:cxn modelId="{00EC0010-F2BC-4537-AE39-B92D867E4282}" type="presOf" srcId="{1B030CEF-C45C-45BD-90FB-ECA92DDD27AC}" destId="{534E1027-CE33-42B6-A9D4-92689EE37BA9}" srcOrd="0" destOrd="0" presId="urn:microsoft.com/office/officeart/2005/8/layout/hierarchy6"/>
    <dgm:cxn modelId="{57AB94C8-5465-F241-890C-7A5CEFF04180}" type="presOf" srcId="{0F52B64B-3DE9-5049-948F-CA23D8039B46}" destId="{6095B854-DDD4-A24D-A109-F315ABE2CB56}" srcOrd="0" destOrd="0" presId="urn:microsoft.com/office/officeart/2005/8/layout/hierarchy6"/>
    <dgm:cxn modelId="{4E19579F-845A-BA40-AB22-0303515471A9}" srcId="{63661EE4-21C3-45AA-B1CD-38348C3691DC}" destId="{53107A9B-01B1-E245-AE90-FAB653689D6D}" srcOrd="0" destOrd="0" parTransId="{0F52B64B-3DE9-5049-948F-CA23D8039B46}" sibTransId="{F0378693-A31E-4742-BD9D-F961CBAA240F}"/>
    <dgm:cxn modelId="{440701E6-749A-CB4D-BAAE-C72ED418AE1D}" type="presOf" srcId="{53107A9B-01B1-E245-AE90-FAB653689D6D}" destId="{C91175F5-79BA-8546-AD57-A1C625B85FF7}" srcOrd="0" destOrd="0" presId="urn:microsoft.com/office/officeart/2005/8/layout/hierarchy6"/>
    <dgm:cxn modelId="{6C94FB07-8B62-4334-8784-75C3193F28BF}" type="presOf" srcId="{51497539-B873-4B64-A7C6-BBF7C1B15920}" destId="{D0045D4B-46D6-44BA-8AA3-77962F2056CB}" srcOrd="0" destOrd="0" presId="urn:microsoft.com/office/officeart/2005/8/layout/hierarchy6"/>
    <dgm:cxn modelId="{D2A17240-0ADC-4DAC-AA0F-524CDFAF517C}" type="presOf" srcId="{25C692F1-73CB-49D2-B71D-C5FDB5B8E430}" destId="{47B19EFB-6DF9-44CF-B00F-AD55D88FFD15}" srcOrd="0" destOrd="0" presId="urn:microsoft.com/office/officeart/2005/8/layout/hierarchy6"/>
    <dgm:cxn modelId="{391367CA-A904-4937-B9FE-AE6F0A4895FB}" srcId="{12886E3B-AB32-4E89-B941-745E5CEE04F3}" destId="{E1E956CA-65B2-40B6-9EA4-7725EA4840DE}" srcOrd="3" destOrd="0" parTransId="{25C692F1-73CB-49D2-B71D-C5FDB5B8E430}" sibTransId="{99390485-8DF6-4B0E-9374-A4ECD150D8D7}"/>
    <dgm:cxn modelId="{BF8A5615-0BFF-48D5-A425-4A15177AA283}" type="presParOf" srcId="{836F88ED-2FD3-4C4A-8829-21213EF635F6}" destId="{D63E4A8C-D39F-42C8-8E18-32605A1C3916}" srcOrd="0" destOrd="0" presId="urn:microsoft.com/office/officeart/2005/8/layout/hierarchy6"/>
    <dgm:cxn modelId="{61AE3471-D1C9-4FF6-AA58-FA87D08B02D3}" type="presParOf" srcId="{D63E4A8C-D39F-42C8-8E18-32605A1C3916}" destId="{94305B91-3D3A-4490-B863-E0C61C3383A0}" srcOrd="0" destOrd="0" presId="urn:microsoft.com/office/officeart/2005/8/layout/hierarchy6"/>
    <dgm:cxn modelId="{EBBE6173-80F0-4F9F-BBDC-50BB032CEF1F}" type="presParOf" srcId="{94305B91-3D3A-4490-B863-E0C61C3383A0}" destId="{F18EE3D0-B1F6-458B-B074-33A00D899602}" srcOrd="0" destOrd="0" presId="urn:microsoft.com/office/officeart/2005/8/layout/hierarchy6"/>
    <dgm:cxn modelId="{F7CE5E87-C209-4808-AA2A-FA111A343DAA}" type="presParOf" srcId="{F18EE3D0-B1F6-458B-B074-33A00D899602}" destId="{D0045D4B-46D6-44BA-8AA3-77962F2056CB}" srcOrd="0" destOrd="0" presId="urn:microsoft.com/office/officeart/2005/8/layout/hierarchy6"/>
    <dgm:cxn modelId="{99E86C1E-3F2C-4004-859F-8B7C05B04F1D}" type="presParOf" srcId="{F18EE3D0-B1F6-458B-B074-33A00D899602}" destId="{5AA132A0-82B5-4C12-92F2-96EB15E6CA67}" srcOrd="1" destOrd="0" presId="urn:microsoft.com/office/officeart/2005/8/layout/hierarchy6"/>
    <dgm:cxn modelId="{D958CAE3-BCCA-43AF-ADF0-1737C62A999E}" type="presParOf" srcId="{5AA132A0-82B5-4C12-92F2-96EB15E6CA67}" destId="{10788EC4-2CFC-400F-BBB1-B48424DA53B2}" srcOrd="0" destOrd="0" presId="urn:microsoft.com/office/officeart/2005/8/layout/hierarchy6"/>
    <dgm:cxn modelId="{8100571E-02AC-4104-A236-E21BDBAD3069}" type="presParOf" srcId="{5AA132A0-82B5-4C12-92F2-96EB15E6CA67}" destId="{7868BDE7-45BF-4A15-9E96-2DB70FDDAACF}" srcOrd="1" destOrd="0" presId="urn:microsoft.com/office/officeart/2005/8/layout/hierarchy6"/>
    <dgm:cxn modelId="{66E9BC07-6B08-4E8E-B3DB-A29E9E65C2E3}" type="presParOf" srcId="{7868BDE7-45BF-4A15-9E96-2DB70FDDAACF}" destId="{4FE46CF7-7906-4216-BA55-81344EA3478B}" srcOrd="0" destOrd="0" presId="urn:microsoft.com/office/officeart/2005/8/layout/hierarchy6"/>
    <dgm:cxn modelId="{3EAE8800-CF31-4F7A-B356-2A0123B64A7F}" type="presParOf" srcId="{7868BDE7-45BF-4A15-9E96-2DB70FDDAACF}" destId="{7A998F33-E018-42A6-9D4D-4C406CF5464E}" srcOrd="1" destOrd="0" presId="urn:microsoft.com/office/officeart/2005/8/layout/hierarchy6"/>
    <dgm:cxn modelId="{23F1DDF6-177B-4222-97B5-DB29C0106A68}" type="presParOf" srcId="{7A998F33-E018-42A6-9D4D-4C406CF5464E}" destId="{517B44F9-0EA6-40E1-B78F-5C4ABA4E4A2F}" srcOrd="0" destOrd="0" presId="urn:microsoft.com/office/officeart/2005/8/layout/hierarchy6"/>
    <dgm:cxn modelId="{6AFA3802-5D67-415D-9894-2D852569BD72}" type="presParOf" srcId="{7A998F33-E018-42A6-9D4D-4C406CF5464E}" destId="{8D5EAA9C-9A3B-4C96-9688-82DDDC23920E}" srcOrd="1" destOrd="0" presId="urn:microsoft.com/office/officeart/2005/8/layout/hierarchy6"/>
    <dgm:cxn modelId="{8CB44AC0-33CF-46A9-8ACA-91A95DDF3035}" type="presParOf" srcId="{8D5EAA9C-9A3B-4C96-9688-82DDDC23920E}" destId="{4656381D-1BB4-4262-B913-9CD3262620DC}" srcOrd="0" destOrd="0" presId="urn:microsoft.com/office/officeart/2005/8/layout/hierarchy6"/>
    <dgm:cxn modelId="{CFCD411B-DE44-4451-B4E4-AF23DF97D990}" type="presParOf" srcId="{8D5EAA9C-9A3B-4C96-9688-82DDDC23920E}" destId="{76206681-38C1-4574-85A4-605E9623C90C}" srcOrd="1" destOrd="0" presId="urn:microsoft.com/office/officeart/2005/8/layout/hierarchy6"/>
    <dgm:cxn modelId="{6C714165-E618-3845-920A-A297620EE207}" type="presParOf" srcId="{76206681-38C1-4574-85A4-605E9623C90C}" destId="{15DB8D7A-8F34-864B-B7D3-B53E9295323D}" srcOrd="0" destOrd="0" presId="urn:microsoft.com/office/officeart/2005/8/layout/hierarchy6"/>
    <dgm:cxn modelId="{53E2C933-D0FB-A140-BD47-331B5D4ECB13}" type="presParOf" srcId="{76206681-38C1-4574-85A4-605E9623C90C}" destId="{08CD86B5-2452-9045-B419-6C22DC92DBC1}" srcOrd="1" destOrd="0" presId="urn:microsoft.com/office/officeart/2005/8/layout/hierarchy6"/>
    <dgm:cxn modelId="{6404B8DA-8354-074A-AED7-2A6973A645EE}" type="presParOf" srcId="{08CD86B5-2452-9045-B419-6C22DC92DBC1}" destId="{9F7B4B28-66AF-0140-95D6-5DAEF31515F3}" srcOrd="0" destOrd="0" presId="urn:microsoft.com/office/officeart/2005/8/layout/hierarchy6"/>
    <dgm:cxn modelId="{0D29ACF4-BDF5-2946-9515-8382BDBFDE23}" type="presParOf" srcId="{08CD86B5-2452-9045-B419-6C22DC92DBC1}" destId="{9AD8617E-92FD-854C-B662-349FEC14144D}" srcOrd="1" destOrd="0" presId="urn:microsoft.com/office/officeart/2005/8/layout/hierarchy6"/>
    <dgm:cxn modelId="{5983EF72-2947-4CD9-A3D3-CF5C79CBA720}" type="presParOf" srcId="{7A998F33-E018-42A6-9D4D-4C406CF5464E}" destId="{534E1027-CE33-42B6-A9D4-92689EE37BA9}" srcOrd="2" destOrd="0" presId="urn:microsoft.com/office/officeart/2005/8/layout/hierarchy6"/>
    <dgm:cxn modelId="{F476C9C0-FE80-4925-A785-F6C8CDECE5E9}" type="presParOf" srcId="{7A998F33-E018-42A6-9D4D-4C406CF5464E}" destId="{65942BB8-994F-4922-8DA0-9A5C8F227759}" srcOrd="3" destOrd="0" presId="urn:microsoft.com/office/officeart/2005/8/layout/hierarchy6"/>
    <dgm:cxn modelId="{B484576C-5CEE-439B-8DB9-02E11B39F2D5}" type="presParOf" srcId="{65942BB8-994F-4922-8DA0-9A5C8F227759}" destId="{7B54343E-7BF2-470D-B03C-D413CEE0D572}" srcOrd="0" destOrd="0" presId="urn:microsoft.com/office/officeart/2005/8/layout/hierarchy6"/>
    <dgm:cxn modelId="{FCF46350-0C1B-47E8-8E34-97319F1B105C}" type="presParOf" srcId="{65942BB8-994F-4922-8DA0-9A5C8F227759}" destId="{9A88A544-BC4A-46A2-BCC8-8CE444B25848}" srcOrd="1" destOrd="0" presId="urn:microsoft.com/office/officeart/2005/8/layout/hierarchy6"/>
    <dgm:cxn modelId="{C4C1598C-71ED-424B-BDF4-29CE97A9F9ED}" type="presParOf" srcId="{9A88A544-BC4A-46A2-BCC8-8CE444B25848}" destId="{6F7BEFFC-87C4-DB49-917B-8291FDDB1424}" srcOrd="0" destOrd="0" presId="urn:microsoft.com/office/officeart/2005/8/layout/hierarchy6"/>
    <dgm:cxn modelId="{8278C243-C468-9E4A-8CCA-D339BAC683AB}" type="presParOf" srcId="{9A88A544-BC4A-46A2-BCC8-8CE444B25848}" destId="{EB314224-039B-4D47-A1FB-901AC2745AC4}" srcOrd="1" destOrd="0" presId="urn:microsoft.com/office/officeart/2005/8/layout/hierarchy6"/>
    <dgm:cxn modelId="{40E1A144-F848-3C48-91C5-9F2CB04592C2}" type="presParOf" srcId="{EB314224-039B-4D47-A1FB-901AC2745AC4}" destId="{FFECDA69-EE51-304F-BD76-AF52097632E1}" srcOrd="0" destOrd="0" presId="urn:microsoft.com/office/officeart/2005/8/layout/hierarchy6"/>
    <dgm:cxn modelId="{69175819-69A8-714A-A633-6CABB912789C}" type="presParOf" srcId="{EB314224-039B-4D47-A1FB-901AC2745AC4}" destId="{8EE30D34-49D1-BF41-9A56-CCC96AF76C05}" srcOrd="1" destOrd="0" presId="urn:microsoft.com/office/officeart/2005/8/layout/hierarchy6"/>
    <dgm:cxn modelId="{DF39B33B-850D-4A68-A647-53ED6D7EC6C8}" type="presParOf" srcId="{7A998F33-E018-42A6-9D4D-4C406CF5464E}" destId="{2D75CD1C-1616-421E-8798-8AB08F90BF69}" srcOrd="4" destOrd="0" presId="urn:microsoft.com/office/officeart/2005/8/layout/hierarchy6"/>
    <dgm:cxn modelId="{2C961E04-7D09-4DD5-81BB-252D771B6C80}" type="presParOf" srcId="{7A998F33-E018-42A6-9D4D-4C406CF5464E}" destId="{03EE2525-5614-4EC1-AE1C-0531772A7A1E}" srcOrd="5" destOrd="0" presId="urn:microsoft.com/office/officeart/2005/8/layout/hierarchy6"/>
    <dgm:cxn modelId="{BC47499B-890C-4BA7-B9BD-5F8ED448F2EA}" type="presParOf" srcId="{03EE2525-5614-4EC1-AE1C-0531772A7A1E}" destId="{38F5D2F2-5FAA-48E2-A4D5-107CF4B100A8}" srcOrd="0" destOrd="0" presId="urn:microsoft.com/office/officeart/2005/8/layout/hierarchy6"/>
    <dgm:cxn modelId="{E8434ABD-55EC-436A-BBE6-42B3D196E951}" type="presParOf" srcId="{03EE2525-5614-4EC1-AE1C-0531772A7A1E}" destId="{FD8C8852-C6D3-4420-993D-7AD1FB615C74}" srcOrd="1" destOrd="0" presId="urn:microsoft.com/office/officeart/2005/8/layout/hierarchy6"/>
    <dgm:cxn modelId="{8B7D3A12-CB24-7B47-9FDA-85341B0C3FC1}" type="presParOf" srcId="{FD8C8852-C6D3-4420-993D-7AD1FB615C74}" destId="{6095B854-DDD4-A24D-A109-F315ABE2CB56}" srcOrd="0" destOrd="0" presId="urn:microsoft.com/office/officeart/2005/8/layout/hierarchy6"/>
    <dgm:cxn modelId="{CE07FA95-B5F2-234A-B55B-310452BB9AE3}" type="presParOf" srcId="{FD8C8852-C6D3-4420-993D-7AD1FB615C74}" destId="{43D90FD2-A15C-5744-A714-008BA975ADD8}" srcOrd="1" destOrd="0" presId="urn:microsoft.com/office/officeart/2005/8/layout/hierarchy6"/>
    <dgm:cxn modelId="{36B24C92-8BEC-DA4E-A121-826D65EFA2D8}" type="presParOf" srcId="{43D90FD2-A15C-5744-A714-008BA975ADD8}" destId="{C91175F5-79BA-8546-AD57-A1C625B85FF7}" srcOrd="0" destOrd="0" presId="urn:microsoft.com/office/officeart/2005/8/layout/hierarchy6"/>
    <dgm:cxn modelId="{174F4306-C6CA-5641-A1E0-81C4FA7CD6C0}" type="presParOf" srcId="{43D90FD2-A15C-5744-A714-008BA975ADD8}" destId="{5D04DCE7-C7AE-054A-A601-9D5B2AFAE55B}" srcOrd="1" destOrd="0" presId="urn:microsoft.com/office/officeart/2005/8/layout/hierarchy6"/>
    <dgm:cxn modelId="{F515BBAA-D073-4E88-B192-BB9A72AEBCF9}" type="presParOf" srcId="{7A998F33-E018-42A6-9D4D-4C406CF5464E}" destId="{47B19EFB-6DF9-44CF-B00F-AD55D88FFD15}" srcOrd="6" destOrd="0" presId="urn:microsoft.com/office/officeart/2005/8/layout/hierarchy6"/>
    <dgm:cxn modelId="{7EDC4FB2-F9BF-4CA6-8DE7-92FE2AD16F9F}" type="presParOf" srcId="{7A998F33-E018-42A6-9D4D-4C406CF5464E}" destId="{FB175C88-AA2B-40C5-BC6D-9DC8E133F2D8}" srcOrd="7" destOrd="0" presId="urn:microsoft.com/office/officeart/2005/8/layout/hierarchy6"/>
    <dgm:cxn modelId="{297C20FC-DBCB-4D50-A846-EBC664406EE4}" type="presParOf" srcId="{FB175C88-AA2B-40C5-BC6D-9DC8E133F2D8}" destId="{C7EF467B-4717-4394-9046-8024DCB221FA}" srcOrd="0" destOrd="0" presId="urn:microsoft.com/office/officeart/2005/8/layout/hierarchy6"/>
    <dgm:cxn modelId="{3AD432E5-B472-4820-92C4-08DCBF2AF7B0}" type="presParOf" srcId="{FB175C88-AA2B-40C5-BC6D-9DC8E133F2D8}" destId="{3C11B008-74D3-416C-8CD0-93EF97A51E23}" srcOrd="1" destOrd="0" presId="urn:microsoft.com/office/officeart/2005/8/layout/hierarchy6"/>
    <dgm:cxn modelId="{CEF45E48-C319-0C42-8326-51F7C698C1A5}" type="presParOf" srcId="{3C11B008-74D3-416C-8CD0-93EF97A51E23}" destId="{E9405A9B-3BDC-1745-B241-627B48999797}" srcOrd="0" destOrd="0" presId="urn:microsoft.com/office/officeart/2005/8/layout/hierarchy6"/>
    <dgm:cxn modelId="{5087EDB7-2A90-5B4F-827B-2BCD55281399}" type="presParOf" srcId="{3C11B008-74D3-416C-8CD0-93EF97A51E23}" destId="{CD22F2C7-B305-0940-96ED-53A996A41E40}" srcOrd="1" destOrd="0" presId="urn:microsoft.com/office/officeart/2005/8/layout/hierarchy6"/>
    <dgm:cxn modelId="{2B816E31-5D72-CE48-804C-B506E79A2ED5}" type="presParOf" srcId="{CD22F2C7-B305-0940-96ED-53A996A41E40}" destId="{3A11FBD1-92DE-444D-A834-84BC9670562B}" srcOrd="0" destOrd="0" presId="urn:microsoft.com/office/officeart/2005/8/layout/hierarchy6"/>
    <dgm:cxn modelId="{4AF411AD-FF26-6F46-A6CC-043F27568970}" type="presParOf" srcId="{CD22F2C7-B305-0940-96ED-53A996A41E40}" destId="{F5D51C1B-0E8F-DD4C-9FD0-0E50C71FCC8D}" srcOrd="1" destOrd="0" presId="urn:microsoft.com/office/officeart/2005/8/layout/hierarchy6"/>
    <dgm:cxn modelId="{72E668F6-89CB-4D08-B9F8-895F3F42F173}" type="presParOf" srcId="{836F88ED-2FD3-4C4A-8829-21213EF635F6}" destId="{1445040B-4710-4420-BB98-120A3767539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06FE2-C18E-BE41-813B-077747BC1FF2}">
      <dsp:nvSpPr>
        <dsp:cNvPr id="0" name=""/>
        <dsp:cNvSpPr/>
      </dsp:nvSpPr>
      <dsp:spPr>
        <a:xfrm rot="5400000">
          <a:off x="5044953" y="-2525826"/>
          <a:ext cx="2198751" cy="725191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500" kern="1200" dirty="0" smtClean="0"/>
        </a:p>
        <a:p>
          <a:pPr marL="114300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1" kern="1200" dirty="0" smtClean="0"/>
            <a:t>Art. 46 </a:t>
          </a:r>
          <a:r>
            <a:rPr lang="es-ES" sz="1800" kern="1200" dirty="0" smtClean="0"/>
            <a:t>“Los consumidores y usuarios tienen derecho a la protección de su salud, ambiente, seguridad e intereses económicos; a recibir información adecuada y veraz; a la libertad de elección y a un trato equitativo. El Estado apoyará los organismos que ellos constituyan para la defensa de sus derechos</a:t>
          </a:r>
          <a:r>
            <a:rPr lang="es-ES" sz="1500" kern="1200" dirty="0" smtClean="0"/>
            <a:t>”</a:t>
          </a:r>
        </a:p>
        <a:p>
          <a:pPr marL="114300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1" kern="1200" dirty="0" smtClean="0"/>
            <a:t>Art. 140 </a:t>
          </a:r>
          <a:r>
            <a:rPr lang="es-ES" sz="1800" b="0" kern="1200" dirty="0" smtClean="0"/>
            <a:t>Vigilar el buen funcionamiento</a:t>
          </a:r>
          <a:r>
            <a:rPr lang="es-ES" sz="1800" b="0" kern="1200" baseline="0" dirty="0" smtClean="0"/>
            <a:t> de los servicios y dependencias administrativas</a:t>
          </a:r>
          <a:endParaRPr lang="es-ES_tradnl" sz="1800" b="0" kern="1200" dirty="0"/>
        </a:p>
        <a:p>
          <a:pPr marL="114300" marR="0" lvl="1" indent="-114300" algn="l" defTabSz="6223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es-ES_tradnl" sz="1500" kern="1200" dirty="0"/>
        </a:p>
      </dsp:txBody>
      <dsp:txXfrm rot="-5400000">
        <a:off x="2518371" y="108090"/>
        <a:ext cx="7144582" cy="1984083"/>
      </dsp:txXfrm>
    </dsp:sp>
    <dsp:sp modelId="{C82C8CE2-09B5-A244-855D-C00A0237F72E}">
      <dsp:nvSpPr>
        <dsp:cNvPr id="0" name=""/>
        <dsp:cNvSpPr/>
      </dsp:nvSpPr>
      <dsp:spPr>
        <a:xfrm>
          <a:off x="2418" y="242396"/>
          <a:ext cx="2515952" cy="17154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err="1" smtClean="0"/>
            <a:t>Constituci</a:t>
          </a:r>
          <a:r>
            <a:rPr lang="es-ES" sz="2200" kern="1200" dirty="0" err="1" smtClean="0"/>
            <a:t>ón</a:t>
          </a:r>
          <a:r>
            <a:rPr lang="es-ES" sz="2200" kern="1200" dirty="0" smtClean="0"/>
            <a:t> Política</a:t>
          </a:r>
          <a:endParaRPr lang="es-ES_tradnl" sz="2200" kern="1200" dirty="0"/>
        </a:p>
      </dsp:txBody>
      <dsp:txXfrm>
        <a:off x="86160" y="326138"/>
        <a:ext cx="2348468" cy="1547985"/>
      </dsp:txXfrm>
    </dsp:sp>
    <dsp:sp modelId="{2B4BA848-E9A6-6C4A-9EBD-7D04FBF2A513}">
      <dsp:nvSpPr>
        <dsp:cNvPr id="0" name=""/>
        <dsp:cNvSpPr/>
      </dsp:nvSpPr>
      <dsp:spPr>
        <a:xfrm rot="5400000">
          <a:off x="5148365" y="-374697"/>
          <a:ext cx="1966559" cy="728651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marR="0" lvl="1" indent="-114300" algn="l" defTabSz="6223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es-ES_tradnl" sz="1500" kern="1200" dirty="0" smtClean="0"/>
        </a:p>
        <a:p>
          <a:pPr marL="114300" marR="0" lvl="1" indent="-114300" algn="just" defTabSz="6223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s-ES_tradnl" sz="1800" b="1" kern="1200" dirty="0" smtClean="0"/>
            <a:t>Art. 33 Funciones</a:t>
          </a:r>
          <a:r>
            <a:rPr lang="es-ES_tradnl" sz="1800" b="1" kern="1200" baseline="0" dirty="0" smtClean="0"/>
            <a:t> del Poder Ejecutivo:</a:t>
          </a:r>
          <a:endParaRPr lang="es-ES_tradnl" sz="1800" b="1" kern="1200" dirty="0"/>
        </a:p>
        <a:p>
          <a:pPr marL="114300" marR="0" lvl="1" indent="-114300" algn="just" defTabSz="6667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es-ES" sz="1800" kern="1200" dirty="0"/>
        </a:p>
        <a:p>
          <a:pPr marL="228600" lvl="2" indent="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Velar porque productos que se vendan en el mercado cumplan con las normas de salud, seguridad, medio ambiente y calidad.</a:t>
          </a:r>
        </a:p>
        <a:p>
          <a:pPr marL="228600" lvl="2" indent="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Formular programas de educación al consumidor</a:t>
          </a:r>
        </a:p>
      </dsp:txBody>
      <dsp:txXfrm rot="-5400000">
        <a:off x="2488387" y="2381280"/>
        <a:ext cx="7190517" cy="1774561"/>
      </dsp:txXfrm>
    </dsp:sp>
    <dsp:sp modelId="{FE561295-2595-0440-A47F-035F610D64A0}">
      <dsp:nvSpPr>
        <dsp:cNvPr id="0" name=""/>
        <dsp:cNvSpPr/>
      </dsp:nvSpPr>
      <dsp:spPr>
        <a:xfrm>
          <a:off x="2418" y="2410825"/>
          <a:ext cx="2485968" cy="17154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smtClean="0"/>
            <a:t>Ley de </a:t>
          </a:r>
          <a:r>
            <a:rPr lang="es-ES_tradnl" sz="2200" kern="1200" dirty="0" err="1" smtClean="0"/>
            <a:t>Promoci</a:t>
          </a:r>
          <a:r>
            <a:rPr lang="es-ES" sz="2200" kern="1200" dirty="0" err="1" smtClean="0"/>
            <a:t>ón</a:t>
          </a:r>
          <a:r>
            <a:rPr lang="es-ES" sz="2200" kern="1200" dirty="0" smtClean="0"/>
            <a:t> de la Competencia y Defensa</a:t>
          </a:r>
          <a:r>
            <a:rPr lang="es-ES" sz="2200" kern="1200" baseline="0" dirty="0" smtClean="0"/>
            <a:t> Efectiva del Consumidor</a:t>
          </a:r>
          <a:endParaRPr lang="es-ES_tradnl" sz="2200" kern="1200" dirty="0"/>
        </a:p>
      </dsp:txBody>
      <dsp:txXfrm>
        <a:off x="86160" y="2494567"/>
        <a:ext cx="2318484" cy="1547985"/>
      </dsp:txXfrm>
    </dsp:sp>
    <dsp:sp modelId="{1882F9C7-516B-E24C-B348-8A8C9352B3D0}">
      <dsp:nvSpPr>
        <dsp:cNvPr id="0" name=""/>
        <dsp:cNvSpPr/>
      </dsp:nvSpPr>
      <dsp:spPr>
        <a:xfrm rot="5400000">
          <a:off x="5205094" y="1625312"/>
          <a:ext cx="1857894" cy="728249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1500" kern="1200" dirty="0" smtClean="0"/>
        </a:p>
        <a:p>
          <a:pPr marL="114300" lvl="1" indent="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1800" b="1" kern="1200" dirty="0" smtClean="0"/>
            <a:t>DSTI/CCP/2018-00: Ingreso de Costa Rica al Comité de Políticas del Consumidor</a:t>
          </a:r>
          <a:endParaRPr lang="es-ES_tradnl" sz="1800" b="1" kern="1200" dirty="0"/>
        </a:p>
        <a:p>
          <a:pPr marL="114300" lvl="1" indent="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1800" kern="1200" dirty="0"/>
        </a:p>
        <a:p>
          <a:pPr marL="114300" lvl="1" indent="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1800" kern="1200" dirty="0" smtClean="0"/>
            <a:t>Crear un mecanismo de coordinación interinstitucional para la Protección del Consumidor, a fin de coordinar la política pública en esta materia entre todas las autoridades competentes.</a:t>
          </a:r>
          <a:endParaRPr lang="es-ES_tradnl" sz="1800" kern="1200" dirty="0"/>
        </a:p>
        <a:p>
          <a:pPr marL="114300" marR="0" lvl="1" indent="-114300" algn="just" defTabSz="5334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es-ES_tradnl" sz="1500" kern="1200" dirty="0"/>
        </a:p>
      </dsp:txBody>
      <dsp:txXfrm rot="-5400000">
        <a:off x="2492794" y="4428308"/>
        <a:ext cx="7191801" cy="1676504"/>
      </dsp:txXfrm>
    </dsp:sp>
    <dsp:sp modelId="{C94968F1-4CCF-B84E-BA17-EAE61E422461}">
      <dsp:nvSpPr>
        <dsp:cNvPr id="0" name=""/>
        <dsp:cNvSpPr/>
      </dsp:nvSpPr>
      <dsp:spPr>
        <a:xfrm>
          <a:off x="2418" y="4408826"/>
          <a:ext cx="2490375" cy="17154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smtClean="0"/>
            <a:t>OCDE</a:t>
          </a:r>
          <a:endParaRPr lang="es-ES_tradnl" sz="2200" kern="1200" dirty="0"/>
        </a:p>
      </dsp:txBody>
      <dsp:txXfrm>
        <a:off x="86160" y="4492568"/>
        <a:ext cx="2322891" cy="15479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83911-FE95-034F-AA37-59CF8DD1182D}">
      <dsp:nvSpPr>
        <dsp:cNvPr id="0" name=""/>
        <dsp:cNvSpPr/>
      </dsp:nvSpPr>
      <dsp:spPr>
        <a:xfrm>
          <a:off x="3402116" y="789950"/>
          <a:ext cx="4988201" cy="4988201"/>
        </a:xfrm>
        <a:prstGeom prst="blockArc">
          <a:avLst>
            <a:gd name="adj1" fmla="val 11880000"/>
            <a:gd name="adj2" fmla="val 162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347433-9AC5-0E4A-A798-E685DBEE3801}">
      <dsp:nvSpPr>
        <dsp:cNvPr id="0" name=""/>
        <dsp:cNvSpPr/>
      </dsp:nvSpPr>
      <dsp:spPr>
        <a:xfrm>
          <a:off x="3402116" y="789950"/>
          <a:ext cx="4988201" cy="4988201"/>
        </a:xfrm>
        <a:prstGeom prst="blockArc">
          <a:avLst>
            <a:gd name="adj1" fmla="val 7560000"/>
            <a:gd name="adj2" fmla="val 1188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F1E1B5-0770-FA45-B5FA-7D4B3CF06807}">
      <dsp:nvSpPr>
        <dsp:cNvPr id="0" name=""/>
        <dsp:cNvSpPr/>
      </dsp:nvSpPr>
      <dsp:spPr>
        <a:xfrm>
          <a:off x="3402116" y="789950"/>
          <a:ext cx="4988201" cy="4988201"/>
        </a:xfrm>
        <a:prstGeom prst="blockArc">
          <a:avLst>
            <a:gd name="adj1" fmla="val 3240000"/>
            <a:gd name="adj2" fmla="val 756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F69C63-29F9-E243-86E5-D543AAF5B024}">
      <dsp:nvSpPr>
        <dsp:cNvPr id="0" name=""/>
        <dsp:cNvSpPr/>
      </dsp:nvSpPr>
      <dsp:spPr>
        <a:xfrm>
          <a:off x="3402116" y="789950"/>
          <a:ext cx="4988201" cy="4988201"/>
        </a:xfrm>
        <a:prstGeom prst="blockArc">
          <a:avLst>
            <a:gd name="adj1" fmla="val 20520000"/>
            <a:gd name="adj2" fmla="val 324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D93D32-EA71-1D43-AD14-5B96E5138D7D}">
      <dsp:nvSpPr>
        <dsp:cNvPr id="0" name=""/>
        <dsp:cNvSpPr/>
      </dsp:nvSpPr>
      <dsp:spPr>
        <a:xfrm>
          <a:off x="3402116" y="789950"/>
          <a:ext cx="4988201" cy="4988201"/>
        </a:xfrm>
        <a:prstGeom prst="blockArc">
          <a:avLst>
            <a:gd name="adj1" fmla="val 16200000"/>
            <a:gd name="adj2" fmla="val 2052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EF7479-D5F0-984F-BAE7-967B62861E59}">
      <dsp:nvSpPr>
        <dsp:cNvPr id="0" name=""/>
        <dsp:cNvSpPr/>
      </dsp:nvSpPr>
      <dsp:spPr>
        <a:xfrm>
          <a:off x="4934439" y="2414736"/>
          <a:ext cx="1923556" cy="17386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/>
            <a:t>Ausencia de un mecanismo que permita</a:t>
          </a:r>
          <a:endParaRPr lang="es-CR" sz="1600" b="1" kern="1200" dirty="0"/>
        </a:p>
      </dsp:txBody>
      <dsp:txXfrm>
        <a:off x="5216137" y="2669352"/>
        <a:ext cx="1360160" cy="1229398"/>
      </dsp:txXfrm>
    </dsp:sp>
    <dsp:sp modelId="{61AD0E95-2919-A641-BEE6-55F74C74BC55}">
      <dsp:nvSpPr>
        <dsp:cNvPr id="0" name=""/>
        <dsp:cNvSpPr/>
      </dsp:nvSpPr>
      <dsp:spPr>
        <a:xfrm>
          <a:off x="4862702" y="-135658"/>
          <a:ext cx="2067030" cy="19669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Articular acciones para garantizar una tutela efectiva de los derechos de los consumidores</a:t>
          </a:r>
          <a:endParaRPr lang="es-CR" sz="1600" kern="1200" dirty="0"/>
        </a:p>
      </dsp:txBody>
      <dsp:txXfrm>
        <a:off x="5165412" y="152392"/>
        <a:ext cx="1461610" cy="1390826"/>
      </dsp:txXfrm>
    </dsp:sp>
    <dsp:sp modelId="{BF2F00E6-96C2-CC4F-A055-914B362FE596}">
      <dsp:nvSpPr>
        <dsp:cNvPr id="0" name=""/>
        <dsp:cNvSpPr/>
      </dsp:nvSpPr>
      <dsp:spPr>
        <a:xfrm>
          <a:off x="7246363" y="1568774"/>
          <a:ext cx="1933724" cy="19248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Monitorear información sobre el impacto de las acciones implementadas</a:t>
          </a:r>
          <a:endParaRPr lang="es-CR" sz="1600" kern="1200" dirty="0"/>
        </a:p>
      </dsp:txBody>
      <dsp:txXfrm>
        <a:off x="7529550" y="1850665"/>
        <a:ext cx="1367350" cy="1361087"/>
      </dsp:txXfrm>
    </dsp:sp>
    <dsp:sp modelId="{9983FA99-06A4-614D-85D5-D9732CE8203B}">
      <dsp:nvSpPr>
        <dsp:cNvPr id="0" name=""/>
        <dsp:cNvSpPr/>
      </dsp:nvSpPr>
      <dsp:spPr>
        <a:xfrm>
          <a:off x="6318533" y="4311793"/>
          <a:ext cx="2019348" cy="18864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Evaluar las necesidades del consumidor de acuerdo con las tendencias del mercado</a:t>
          </a:r>
          <a:endParaRPr lang="es-CR" sz="1600" kern="1200" dirty="0"/>
        </a:p>
      </dsp:txBody>
      <dsp:txXfrm>
        <a:off x="6614260" y="4588056"/>
        <a:ext cx="1427894" cy="1333919"/>
      </dsp:txXfrm>
    </dsp:sp>
    <dsp:sp modelId="{5B9D4EB3-8C75-DD4A-A852-C4DCB58A9D41}">
      <dsp:nvSpPr>
        <dsp:cNvPr id="0" name=""/>
        <dsp:cNvSpPr/>
      </dsp:nvSpPr>
      <dsp:spPr>
        <a:xfrm>
          <a:off x="3621502" y="4430089"/>
          <a:ext cx="1685450" cy="164985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Plantear mejoras en la normativa existente</a:t>
          </a:r>
          <a:endParaRPr lang="es-CR" sz="1600" kern="1200" dirty="0"/>
        </a:p>
      </dsp:txBody>
      <dsp:txXfrm>
        <a:off x="3868330" y="4671705"/>
        <a:ext cx="1191794" cy="1166622"/>
      </dsp:txXfrm>
    </dsp:sp>
    <dsp:sp modelId="{D25E75A0-E044-C049-81E1-0224CC75886C}">
      <dsp:nvSpPr>
        <dsp:cNvPr id="0" name=""/>
        <dsp:cNvSpPr/>
      </dsp:nvSpPr>
      <dsp:spPr>
        <a:xfrm>
          <a:off x="2663218" y="1616006"/>
          <a:ext cx="1831981" cy="18304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Proponer programas transversales de educación al consumidor</a:t>
          </a:r>
          <a:endParaRPr lang="es-CR" sz="1600" kern="1200" dirty="0"/>
        </a:p>
      </dsp:txBody>
      <dsp:txXfrm>
        <a:off x="2931505" y="1884063"/>
        <a:ext cx="1295407" cy="12942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045D4B-46D6-44BA-8AA3-77962F2056CB}">
      <dsp:nvSpPr>
        <dsp:cNvPr id="0" name=""/>
        <dsp:cNvSpPr/>
      </dsp:nvSpPr>
      <dsp:spPr>
        <a:xfrm>
          <a:off x="4454269" y="75251"/>
          <a:ext cx="1607060" cy="8317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alpha val="80000"/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Sistema Nacional de Protección al Consumidor</a:t>
          </a:r>
          <a:endParaRPr lang="es-CR" sz="1600" kern="1200" dirty="0"/>
        </a:p>
      </dsp:txBody>
      <dsp:txXfrm>
        <a:off x="4478630" y="99612"/>
        <a:ext cx="1558338" cy="783038"/>
      </dsp:txXfrm>
    </dsp:sp>
    <dsp:sp modelId="{10788EC4-2CFC-400F-BBB1-B48424DA53B2}">
      <dsp:nvSpPr>
        <dsp:cNvPr id="0" name=""/>
        <dsp:cNvSpPr/>
      </dsp:nvSpPr>
      <dsp:spPr>
        <a:xfrm>
          <a:off x="5212079" y="907012"/>
          <a:ext cx="91440" cy="4285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8549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46CF7-7906-4216-BA55-81344EA3478B}">
      <dsp:nvSpPr>
        <dsp:cNvPr id="0" name=""/>
        <dsp:cNvSpPr/>
      </dsp:nvSpPr>
      <dsp:spPr>
        <a:xfrm>
          <a:off x="4454269" y="1335561"/>
          <a:ext cx="1607060" cy="8058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alpha val="70000"/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Consejo Nacional de Protección al Consumidor</a:t>
          </a:r>
          <a:endParaRPr lang="es-CR" sz="1600" kern="1200" dirty="0"/>
        </a:p>
      </dsp:txBody>
      <dsp:txXfrm>
        <a:off x="4477872" y="1359164"/>
        <a:ext cx="1559854" cy="758670"/>
      </dsp:txXfrm>
    </dsp:sp>
    <dsp:sp modelId="{517B44F9-0EA6-40E1-B78F-5C4ABA4E4A2F}">
      <dsp:nvSpPr>
        <dsp:cNvPr id="0" name=""/>
        <dsp:cNvSpPr/>
      </dsp:nvSpPr>
      <dsp:spPr>
        <a:xfrm>
          <a:off x="2124032" y="2141438"/>
          <a:ext cx="3133767" cy="428549"/>
        </a:xfrm>
        <a:custGeom>
          <a:avLst/>
          <a:gdLst/>
          <a:ahLst/>
          <a:cxnLst/>
          <a:rect l="0" t="0" r="0" b="0"/>
          <a:pathLst>
            <a:path>
              <a:moveTo>
                <a:pt x="3133767" y="0"/>
              </a:moveTo>
              <a:lnTo>
                <a:pt x="3133767" y="214274"/>
              </a:lnTo>
              <a:lnTo>
                <a:pt x="0" y="214274"/>
              </a:lnTo>
              <a:lnTo>
                <a:pt x="0" y="428549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56381D-1BB4-4262-B913-9CD3262620DC}">
      <dsp:nvSpPr>
        <dsp:cNvPr id="0" name=""/>
        <dsp:cNvSpPr/>
      </dsp:nvSpPr>
      <dsp:spPr>
        <a:xfrm>
          <a:off x="1320502" y="2569987"/>
          <a:ext cx="1607060" cy="11449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Comité de Servicios Financieros y Educación al Consumidor</a:t>
          </a:r>
          <a:endParaRPr lang="es-CR" sz="1600" kern="1200" dirty="0"/>
        </a:p>
      </dsp:txBody>
      <dsp:txXfrm>
        <a:off x="1354035" y="2603520"/>
        <a:ext cx="1539994" cy="1077835"/>
      </dsp:txXfrm>
    </dsp:sp>
    <dsp:sp modelId="{15DB8D7A-8F34-864B-B7D3-B53E9295323D}">
      <dsp:nvSpPr>
        <dsp:cNvPr id="0" name=""/>
        <dsp:cNvSpPr/>
      </dsp:nvSpPr>
      <dsp:spPr>
        <a:xfrm>
          <a:off x="2078312" y="3714889"/>
          <a:ext cx="91440" cy="4285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8549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B4B28-66AF-0140-95D6-5DAEF31515F3}">
      <dsp:nvSpPr>
        <dsp:cNvPr id="0" name=""/>
        <dsp:cNvSpPr/>
      </dsp:nvSpPr>
      <dsp:spPr>
        <a:xfrm>
          <a:off x="1320502" y="4143439"/>
          <a:ext cx="1607060" cy="20878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3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alpha val="30000"/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alpha val="30000"/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2060"/>
              </a:solidFill>
            </a:rPr>
            <a:t>- MEIC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2060"/>
              </a:solidFill>
            </a:rPr>
            <a:t>- CONASSIF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2060"/>
              </a:solidFill>
            </a:rPr>
            <a:t>- SUGESE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2060"/>
              </a:solidFill>
            </a:rPr>
            <a:t>- SUPEN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2060"/>
              </a:solidFill>
            </a:rPr>
            <a:t>- SUGEVAL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2060"/>
              </a:solidFill>
            </a:rPr>
            <a:t>- SUGEF</a:t>
          </a:r>
          <a:endParaRPr lang="es-ES_tradnl" sz="1600" b="1" kern="1200" dirty="0">
            <a:solidFill>
              <a:srgbClr val="002060"/>
            </a:solidFill>
          </a:endParaRPr>
        </a:p>
      </dsp:txBody>
      <dsp:txXfrm>
        <a:off x="1367571" y="4190508"/>
        <a:ext cx="1512922" cy="1993733"/>
      </dsp:txXfrm>
    </dsp:sp>
    <dsp:sp modelId="{534E1027-CE33-42B6-A9D4-92689EE37BA9}">
      <dsp:nvSpPr>
        <dsp:cNvPr id="0" name=""/>
        <dsp:cNvSpPr/>
      </dsp:nvSpPr>
      <dsp:spPr>
        <a:xfrm>
          <a:off x="4213210" y="2141438"/>
          <a:ext cx="1044589" cy="428549"/>
        </a:xfrm>
        <a:custGeom>
          <a:avLst/>
          <a:gdLst/>
          <a:ahLst/>
          <a:cxnLst/>
          <a:rect l="0" t="0" r="0" b="0"/>
          <a:pathLst>
            <a:path>
              <a:moveTo>
                <a:pt x="1044589" y="0"/>
              </a:moveTo>
              <a:lnTo>
                <a:pt x="1044589" y="214274"/>
              </a:lnTo>
              <a:lnTo>
                <a:pt x="0" y="214274"/>
              </a:lnTo>
              <a:lnTo>
                <a:pt x="0" y="428549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4343E-7BF2-470D-B03C-D413CEE0D572}">
      <dsp:nvSpPr>
        <dsp:cNvPr id="0" name=""/>
        <dsp:cNvSpPr/>
      </dsp:nvSpPr>
      <dsp:spPr>
        <a:xfrm>
          <a:off x="3409680" y="2569987"/>
          <a:ext cx="1607060" cy="11449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Comité de Servicios Públicos</a:t>
          </a:r>
          <a:endParaRPr lang="es-CR" sz="1600" kern="1200" dirty="0"/>
        </a:p>
      </dsp:txBody>
      <dsp:txXfrm>
        <a:off x="3443213" y="2603520"/>
        <a:ext cx="1539994" cy="1077835"/>
      </dsp:txXfrm>
    </dsp:sp>
    <dsp:sp modelId="{6F7BEFFC-87C4-DB49-917B-8291FDDB1424}">
      <dsp:nvSpPr>
        <dsp:cNvPr id="0" name=""/>
        <dsp:cNvSpPr/>
      </dsp:nvSpPr>
      <dsp:spPr>
        <a:xfrm>
          <a:off x="4167490" y="3714889"/>
          <a:ext cx="91440" cy="4285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8549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ECDA69-EE51-304F-BD76-AF52097632E1}">
      <dsp:nvSpPr>
        <dsp:cNvPr id="0" name=""/>
        <dsp:cNvSpPr/>
      </dsp:nvSpPr>
      <dsp:spPr>
        <a:xfrm>
          <a:off x="3409680" y="4143439"/>
          <a:ext cx="1607060" cy="20878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3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alpha val="30000"/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alpha val="30000"/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600" b="1" kern="1200" dirty="0" smtClean="0">
            <a:solidFill>
              <a:srgbClr val="00206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600" b="1" kern="1200" dirty="0" smtClean="0">
            <a:solidFill>
              <a:srgbClr val="00206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2060"/>
              </a:solidFill>
            </a:rPr>
            <a:t>- MEIC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2060"/>
              </a:solidFill>
            </a:rPr>
            <a:t>- SUTEL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2060"/>
              </a:solidFill>
            </a:rPr>
            <a:t>- SUGESE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2060"/>
              </a:solidFill>
            </a:rPr>
            <a:t>- ARESEP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2060"/>
              </a:solidFill>
            </a:rPr>
            <a:t>- MOPT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2060"/>
              </a:solidFill>
            </a:rPr>
            <a:t>- Defensor</a:t>
          </a:r>
          <a:r>
            <a:rPr lang="es-ES" sz="1600" b="1" kern="1200" dirty="0" err="1" smtClean="0">
              <a:solidFill>
                <a:srgbClr val="002060"/>
              </a:solidFill>
            </a:rPr>
            <a:t>ía</a:t>
          </a:r>
          <a:r>
            <a:rPr lang="es-ES" sz="1600" b="1" kern="1200" dirty="0" smtClean="0">
              <a:solidFill>
                <a:srgbClr val="002060"/>
              </a:solidFill>
            </a:rPr>
            <a:t> de los Habitantes</a:t>
          </a:r>
          <a:endParaRPr lang="es-ES_tradnl" sz="1600" b="1" kern="1200" dirty="0" smtClean="0">
            <a:solidFill>
              <a:srgbClr val="00206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600" b="1" kern="1200" dirty="0" smtClean="0">
            <a:solidFill>
              <a:srgbClr val="00206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600" b="1" kern="1200" dirty="0">
            <a:solidFill>
              <a:srgbClr val="002060"/>
            </a:solidFill>
          </a:endParaRPr>
        </a:p>
      </dsp:txBody>
      <dsp:txXfrm>
        <a:off x="3456749" y="4190508"/>
        <a:ext cx="1512922" cy="1993733"/>
      </dsp:txXfrm>
    </dsp:sp>
    <dsp:sp modelId="{2D75CD1C-1616-421E-8798-8AB08F90BF69}">
      <dsp:nvSpPr>
        <dsp:cNvPr id="0" name=""/>
        <dsp:cNvSpPr/>
      </dsp:nvSpPr>
      <dsp:spPr>
        <a:xfrm>
          <a:off x="5257799" y="2141438"/>
          <a:ext cx="1044589" cy="428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274"/>
              </a:lnTo>
              <a:lnTo>
                <a:pt x="1044589" y="214274"/>
              </a:lnTo>
              <a:lnTo>
                <a:pt x="1044589" y="428549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5D2F2-5FAA-48E2-A4D5-107CF4B100A8}">
      <dsp:nvSpPr>
        <dsp:cNvPr id="0" name=""/>
        <dsp:cNvSpPr/>
      </dsp:nvSpPr>
      <dsp:spPr>
        <a:xfrm>
          <a:off x="5498859" y="2569987"/>
          <a:ext cx="1607060" cy="11449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Comité de Mercados Emergentes y Comercio Electrónico</a:t>
          </a:r>
          <a:endParaRPr lang="es-CR" sz="1600" kern="1200" dirty="0"/>
        </a:p>
      </dsp:txBody>
      <dsp:txXfrm>
        <a:off x="5532392" y="2603520"/>
        <a:ext cx="1539994" cy="1077835"/>
      </dsp:txXfrm>
    </dsp:sp>
    <dsp:sp modelId="{6095B854-DDD4-A24D-A109-F315ABE2CB56}">
      <dsp:nvSpPr>
        <dsp:cNvPr id="0" name=""/>
        <dsp:cNvSpPr/>
      </dsp:nvSpPr>
      <dsp:spPr>
        <a:xfrm>
          <a:off x="6256669" y="3714889"/>
          <a:ext cx="91440" cy="4285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8549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175F5-79BA-8546-AD57-A1C625B85FF7}">
      <dsp:nvSpPr>
        <dsp:cNvPr id="0" name=""/>
        <dsp:cNvSpPr/>
      </dsp:nvSpPr>
      <dsp:spPr>
        <a:xfrm>
          <a:off x="5498859" y="4143439"/>
          <a:ext cx="1607060" cy="20878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3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alpha val="30000"/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alpha val="30000"/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2060"/>
              </a:solidFill>
            </a:rPr>
            <a:t>- MEIC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2060"/>
              </a:solidFill>
            </a:rPr>
            <a:t>- SUTEL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2060"/>
              </a:solidFill>
            </a:rPr>
            <a:t>- COMEX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2060"/>
              </a:solidFill>
            </a:rPr>
            <a:t>- MICITT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600" b="1" kern="1200" dirty="0">
            <a:solidFill>
              <a:srgbClr val="002060"/>
            </a:solidFill>
          </a:endParaRPr>
        </a:p>
      </dsp:txBody>
      <dsp:txXfrm>
        <a:off x="5545928" y="4190508"/>
        <a:ext cx="1512922" cy="1993733"/>
      </dsp:txXfrm>
    </dsp:sp>
    <dsp:sp modelId="{47B19EFB-6DF9-44CF-B00F-AD55D88FFD15}">
      <dsp:nvSpPr>
        <dsp:cNvPr id="0" name=""/>
        <dsp:cNvSpPr/>
      </dsp:nvSpPr>
      <dsp:spPr>
        <a:xfrm>
          <a:off x="5257799" y="2141438"/>
          <a:ext cx="3133767" cy="428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274"/>
              </a:lnTo>
              <a:lnTo>
                <a:pt x="3133767" y="214274"/>
              </a:lnTo>
              <a:lnTo>
                <a:pt x="3133767" y="428549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F467B-4717-4394-9046-8024DCB221FA}">
      <dsp:nvSpPr>
        <dsp:cNvPr id="0" name=""/>
        <dsp:cNvSpPr/>
      </dsp:nvSpPr>
      <dsp:spPr>
        <a:xfrm>
          <a:off x="7588037" y="2569987"/>
          <a:ext cx="1607060" cy="11449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Comité de Seguridad de Productos de consumo</a:t>
          </a:r>
          <a:endParaRPr lang="es-CR" sz="1600" kern="1200" dirty="0"/>
        </a:p>
      </dsp:txBody>
      <dsp:txXfrm>
        <a:off x="7621570" y="2603520"/>
        <a:ext cx="1539994" cy="1077835"/>
      </dsp:txXfrm>
    </dsp:sp>
    <dsp:sp modelId="{E9405A9B-3BDC-1745-B241-627B48999797}">
      <dsp:nvSpPr>
        <dsp:cNvPr id="0" name=""/>
        <dsp:cNvSpPr/>
      </dsp:nvSpPr>
      <dsp:spPr>
        <a:xfrm>
          <a:off x="8345847" y="3714889"/>
          <a:ext cx="91440" cy="4285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8549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1FBD1-92DE-444D-A834-84BC9670562B}">
      <dsp:nvSpPr>
        <dsp:cNvPr id="0" name=""/>
        <dsp:cNvSpPr/>
      </dsp:nvSpPr>
      <dsp:spPr>
        <a:xfrm>
          <a:off x="7588037" y="4143439"/>
          <a:ext cx="1607060" cy="20878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3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alpha val="30000"/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alpha val="30000"/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2060"/>
              </a:solidFill>
            </a:rPr>
            <a:t>- MEIC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2060"/>
              </a:solidFill>
            </a:rPr>
            <a:t>- CCSS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2060"/>
              </a:solidFill>
            </a:rPr>
            <a:t>- MSP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2060"/>
              </a:solidFill>
            </a:rPr>
            <a:t>- MS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rgbClr val="002060"/>
              </a:solidFill>
            </a:rPr>
            <a:t>- MH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600" b="1" kern="1200" dirty="0">
            <a:solidFill>
              <a:srgbClr val="002060"/>
            </a:solidFill>
          </a:endParaRPr>
        </a:p>
      </dsp:txBody>
      <dsp:txXfrm>
        <a:off x="7635106" y="4190508"/>
        <a:ext cx="1512922" cy="1993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EBB90-A760-4FBD-AC74-A29BEFC1F294}" type="datetimeFigureOut">
              <a:rPr lang="es-CR" smtClean="0"/>
              <a:t>8/11/18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0F062-9B4B-4039-BC1D-72AE7378753A}" type="slidenum">
              <a:rPr lang="es-CR" smtClean="0"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3190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E084235-840A-4C3E-8C55-6C041446B939}" type="datetimeFigureOut">
              <a:rPr lang="es-CR" smtClean="0"/>
              <a:t>8/11/18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310A575-A168-4083-9CE1-9571E964096D}" type="slidenum">
              <a:rPr lang="es-CR" smtClean="0"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3278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4235-840A-4C3E-8C55-6C041446B939}" type="datetimeFigureOut">
              <a:rPr lang="es-CR" smtClean="0"/>
              <a:t>8/11/18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A575-A168-4083-9CE1-9571E964096D}" type="slidenum">
              <a:rPr lang="es-CR" smtClean="0"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6838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4235-840A-4C3E-8C55-6C041446B939}" type="datetimeFigureOut">
              <a:rPr lang="es-CR" smtClean="0"/>
              <a:t>8/11/18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A575-A168-4083-9CE1-9571E964096D}" type="slidenum">
              <a:rPr lang="es-CR" smtClean="0"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4892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4235-840A-4C3E-8C55-6C041446B939}" type="datetimeFigureOut">
              <a:rPr lang="es-CR" smtClean="0"/>
              <a:t>8/11/18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A575-A168-4083-9CE1-9571E964096D}" type="slidenum">
              <a:rPr lang="es-CR" smtClean="0"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1149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4235-840A-4C3E-8C55-6C041446B939}" type="datetimeFigureOut">
              <a:rPr lang="es-CR" smtClean="0"/>
              <a:t>8/11/18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A575-A168-4083-9CE1-9571E964096D}" type="slidenum">
              <a:rPr lang="es-CR" smtClean="0"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3229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4235-840A-4C3E-8C55-6C041446B939}" type="datetimeFigureOut">
              <a:rPr lang="es-CR" smtClean="0"/>
              <a:t>8/11/18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A575-A168-4083-9CE1-9571E964096D}" type="slidenum">
              <a:rPr lang="es-CR" smtClean="0"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3581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4235-840A-4C3E-8C55-6C041446B939}" type="datetimeFigureOut">
              <a:rPr lang="es-CR" smtClean="0"/>
              <a:t>8/11/18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A575-A168-4083-9CE1-9571E964096D}" type="slidenum">
              <a:rPr lang="es-CR" smtClean="0"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7710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4235-840A-4C3E-8C55-6C041446B939}" type="datetimeFigureOut">
              <a:rPr lang="es-CR" smtClean="0"/>
              <a:t>8/11/18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A575-A168-4083-9CE1-9571E964096D}" type="slidenum">
              <a:rPr lang="es-CR" smtClean="0"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32291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4235-840A-4C3E-8C55-6C041446B939}" type="datetimeFigureOut">
              <a:rPr lang="es-CR" smtClean="0"/>
              <a:t>8/11/18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A575-A168-4083-9CE1-9571E964096D}" type="slidenum">
              <a:rPr lang="es-CR" smtClean="0"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3959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4235-840A-4C3E-8C55-6C041446B939}" type="datetimeFigureOut">
              <a:rPr lang="es-CR" smtClean="0"/>
              <a:t>8/11/18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310A575-A168-4083-9CE1-9571E964096D}" type="slidenum">
              <a:rPr lang="es-CR" smtClean="0"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1394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E084235-840A-4C3E-8C55-6C041446B939}" type="datetimeFigureOut">
              <a:rPr lang="es-CR" smtClean="0"/>
              <a:t>8/11/18</a:t>
            </a:fld>
            <a:endParaRPr lang="es-C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C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310A575-A168-4083-9CE1-9571E964096D}" type="slidenum">
              <a:rPr lang="es-CR" smtClean="0"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4278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E084235-840A-4C3E-8C55-6C041446B939}" type="datetimeFigureOut">
              <a:rPr lang="es-CR" smtClean="0"/>
              <a:t>8/11/18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8310A575-A168-4083-9CE1-9571E964096D}" type="slidenum">
              <a:rPr lang="es-CR" smtClean="0"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4619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8487" y="2171772"/>
            <a:ext cx="10782300" cy="1905000"/>
          </a:xfrm>
        </p:spPr>
        <p:txBody>
          <a:bodyPr/>
          <a:lstStyle/>
          <a:p>
            <a:pPr algn="ctr"/>
            <a:r>
              <a:rPr lang="es-CR" sz="6000" b="1" dirty="0" smtClean="0"/>
              <a:t>Sistema Nacional de Protección al Consumidor</a:t>
            </a:r>
            <a:endParaRPr lang="es-CR" sz="60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6972" y="5859379"/>
            <a:ext cx="1845733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16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58510570"/>
              </p:ext>
            </p:extLst>
          </p:nvPr>
        </p:nvGraphicFramePr>
        <p:xfrm>
          <a:off x="308426" y="385011"/>
          <a:ext cx="9777708" cy="619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980" y="6213962"/>
            <a:ext cx="1425074" cy="60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4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2598" y="665915"/>
            <a:ext cx="3818467" cy="752474"/>
          </a:xfrm>
        </p:spPr>
        <p:txBody>
          <a:bodyPr>
            <a:normAutofit/>
          </a:bodyPr>
          <a:lstStyle/>
          <a:p>
            <a:pPr algn="ctr"/>
            <a:r>
              <a:rPr lang="es-CR" sz="4000" b="1" dirty="0" smtClean="0">
                <a:solidFill>
                  <a:srgbClr val="FF9411"/>
                </a:solidFill>
              </a:rPr>
              <a:t>Contexto actual</a:t>
            </a:r>
            <a:endParaRPr lang="es-CR" sz="4000" b="1" dirty="0">
              <a:solidFill>
                <a:srgbClr val="FF9411"/>
              </a:solidFill>
            </a:endParaRPr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928266"/>
              </p:ext>
            </p:extLst>
          </p:nvPr>
        </p:nvGraphicFramePr>
        <p:xfrm>
          <a:off x="432914" y="329031"/>
          <a:ext cx="11843307" cy="6062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2011" y="6240866"/>
            <a:ext cx="1425074" cy="60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48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6931" y="2840511"/>
            <a:ext cx="5141495" cy="803275"/>
          </a:xfrm>
        </p:spPr>
        <p:txBody>
          <a:bodyPr>
            <a:noAutofit/>
          </a:bodyPr>
          <a:lstStyle/>
          <a:p>
            <a:pPr algn="ctr"/>
            <a:r>
              <a:rPr lang="es-CR" sz="3200" b="1" dirty="0" smtClean="0">
                <a:solidFill>
                  <a:srgbClr val="73BF39"/>
                </a:solidFill>
              </a:rPr>
              <a:t>Ventajas del </a:t>
            </a:r>
            <a:r>
              <a:rPr lang="es-CR" sz="3200" b="1" dirty="0" smtClean="0">
                <a:solidFill>
                  <a:srgbClr val="73BF39"/>
                </a:solidFill>
              </a:rPr>
              <a:t>Sistema</a:t>
            </a:r>
            <a:br>
              <a:rPr lang="es-CR" sz="3200" b="1" dirty="0" smtClean="0">
                <a:solidFill>
                  <a:srgbClr val="73BF39"/>
                </a:solidFill>
              </a:rPr>
            </a:br>
            <a:r>
              <a:rPr lang="es-CR" sz="3200" b="1" dirty="0" smtClean="0">
                <a:solidFill>
                  <a:srgbClr val="73BF39"/>
                </a:solidFill>
              </a:rPr>
              <a:t/>
            </a:r>
            <a:br>
              <a:rPr lang="es-CR" sz="3200" b="1" dirty="0" smtClean="0">
                <a:solidFill>
                  <a:srgbClr val="73BF39"/>
                </a:solidFill>
              </a:rPr>
            </a:br>
            <a:r>
              <a:rPr lang="es-CR" sz="3200" b="1" dirty="0" smtClean="0">
                <a:solidFill>
                  <a:srgbClr val="73BF39"/>
                </a:solidFill>
              </a:rPr>
              <a:t>(creaci</a:t>
            </a:r>
            <a:r>
              <a:rPr lang="es-ES" sz="3200" b="1" dirty="0" err="1" smtClean="0">
                <a:solidFill>
                  <a:srgbClr val="73BF39"/>
                </a:solidFill>
              </a:rPr>
              <a:t>ón</a:t>
            </a:r>
            <a:r>
              <a:rPr lang="es-ES" sz="3200" b="1" dirty="0" smtClean="0">
                <a:solidFill>
                  <a:srgbClr val="73BF39"/>
                </a:solidFill>
              </a:rPr>
              <a:t> </a:t>
            </a:r>
            <a:r>
              <a:rPr lang="es-CR" sz="3200" b="1" dirty="0" smtClean="0">
                <a:solidFill>
                  <a:srgbClr val="73BF39"/>
                </a:solidFill>
              </a:rPr>
              <a:t>mediante Decreto Ejecutivo)</a:t>
            </a:r>
            <a:endParaRPr lang="es-CR" sz="3200" b="1" dirty="0">
              <a:solidFill>
                <a:srgbClr val="73BF39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5104564" y="1524444"/>
            <a:ext cx="6210469" cy="3649136"/>
          </a:xfrm>
        </p:spPr>
        <p:txBody>
          <a:bodyPr anchor="ctr">
            <a:normAutofit fontScale="92500" lnSpcReduction="20000"/>
          </a:bodyPr>
          <a:lstStyle/>
          <a:p>
            <a:pPr marL="355600" indent="-35560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CR" dirty="0" smtClean="0"/>
              <a:t>Evita duplicidad de funciones.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None/>
            </a:pPr>
            <a:endParaRPr lang="es-CR" dirty="0" smtClean="0"/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CR" dirty="0" smtClean="0"/>
              <a:t>Optimiza la rendición de cuentas.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None/>
            </a:pPr>
            <a:endParaRPr lang="es-CR" dirty="0" smtClean="0"/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CR" dirty="0" smtClean="0"/>
              <a:t>Brinda una visión multidimensional de los problemas que enfrentan los consumidores.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CR" dirty="0" smtClean="0"/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dirty="0" smtClean="0"/>
              <a:t>Facilita la articulación de acciones entre los diferentes entes encargados de proteger al consumidor desde sus competencias.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None/>
            </a:pPr>
            <a:endParaRPr lang="es-ES" dirty="0" smtClean="0"/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dirty="0" smtClean="0"/>
              <a:t>Permite coordinar acciones y buscar soluciones a problemas comunes.</a:t>
            </a:r>
            <a:endParaRPr lang="es-CR" dirty="0" smtClean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592" y="6250055"/>
            <a:ext cx="1425074" cy="60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47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956" y="367673"/>
            <a:ext cx="10772775" cy="897467"/>
          </a:xfrm>
        </p:spPr>
        <p:txBody>
          <a:bodyPr>
            <a:normAutofit/>
          </a:bodyPr>
          <a:lstStyle/>
          <a:p>
            <a:r>
              <a:rPr lang="es-CR" sz="4000" b="1" dirty="0" smtClean="0"/>
              <a:t>Sistema Nacional de Protecci</a:t>
            </a:r>
            <a:r>
              <a:rPr lang="es-ES" sz="4000" b="1" dirty="0" err="1" smtClean="0"/>
              <a:t>ón</a:t>
            </a:r>
            <a:r>
              <a:rPr lang="es-ES" sz="4000" b="1" dirty="0" smtClean="0"/>
              <a:t> al Consumidor</a:t>
            </a:r>
            <a:endParaRPr lang="es-CR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9570" y="1449305"/>
            <a:ext cx="10760745" cy="4978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s-CR" b="1" dirty="0" smtClean="0">
                <a:solidFill>
                  <a:srgbClr val="002060"/>
                </a:solidFill>
              </a:rPr>
              <a:t>Consejo Consultivo de Políticas del Consumidor</a:t>
            </a:r>
          </a:p>
          <a:p>
            <a:pPr marL="355600" indent="-355600" algn="just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CR" b="1" dirty="0" smtClean="0"/>
          </a:p>
          <a:p>
            <a:pPr marL="658368" lvl="2" indent="-457200" algn="just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+mj-lt"/>
              <a:buAutoNum type="alphaLcParenR"/>
            </a:pPr>
            <a:r>
              <a:rPr lang="es-CR" sz="2200" i="0" dirty="0" smtClean="0">
                <a:solidFill>
                  <a:schemeClr val="tx1"/>
                </a:solidFill>
              </a:rPr>
              <a:t>Propone la política de protección al consumidor.</a:t>
            </a:r>
          </a:p>
          <a:p>
            <a:pPr marL="658368" lvl="2" indent="-457200" algn="just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+mj-lt"/>
              <a:buAutoNum type="alphaLcParenR"/>
            </a:pPr>
            <a:r>
              <a:rPr lang="es-CR" sz="2200" i="0" dirty="0" smtClean="0">
                <a:solidFill>
                  <a:schemeClr val="tx1"/>
                </a:solidFill>
              </a:rPr>
              <a:t>Proponer las acciones que deberán ser ejecutadas por los comités sectoriales.</a:t>
            </a:r>
          </a:p>
          <a:p>
            <a:pPr marL="1264158" lvl="4" indent="-514350" algn="just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+mj-lt"/>
              <a:buAutoNum type="romanLcPeriod"/>
            </a:pPr>
            <a:r>
              <a:rPr lang="es-CR" sz="2200" i="0" dirty="0" smtClean="0">
                <a:solidFill>
                  <a:schemeClr val="tx1"/>
                </a:solidFill>
              </a:rPr>
              <a:t>Con </a:t>
            </a:r>
            <a:r>
              <a:rPr lang="es-CR" sz="2200" i="0" dirty="0">
                <a:solidFill>
                  <a:schemeClr val="tx1"/>
                </a:solidFill>
              </a:rPr>
              <a:t>una Secretaría </a:t>
            </a:r>
            <a:r>
              <a:rPr lang="es-CR" sz="2200" i="0" dirty="0" smtClean="0">
                <a:solidFill>
                  <a:schemeClr val="tx1"/>
                </a:solidFill>
              </a:rPr>
              <a:t>Ejecutiva (Dirección de Apoyo al Consumidor/MEIC).</a:t>
            </a:r>
          </a:p>
          <a:p>
            <a:pPr marL="1264158" lvl="4" indent="-514350" algn="just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+mj-lt"/>
              <a:buAutoNum type="romanLcPeriod"/>
            </a:pPr>
            <a:r>
              <a:rPr lang="es-CR" sz="2200" i="0" dirty="0" smtClean="0">
                <a:solidFill>
                  <a:schemeClr val="tx1"/>
                </a:solidFill>
              </a:rPr>
              <a:t>Sesionará </a:t>
            </a:r>
            <a:r>
              <a:rPr lang="es-CR" sz="2200" i="0" dirty="0">
                <a:solidFill>
                  <a:schemeClr val="tx1"/>
                </a:solidFill>
              </a:rPr>
              <a:t>en forma </a:t>
            </a:r>
            <a:r>
              <a:rPr lang="es-CR" sz="2200" i="0" dirty="0" smtClean="0">
                <a:solidFill>
                  <a:schemeClr val="tx1"/>
                </a:solidFill>
              </a:rPr>
              <a:t>ordinaria </a:t>
            </a:r>
            <a:r>
              <a:rPr lang="es-CR" sz="2200" i="0" dirty="0">
                <a:solidFill>
                  <a:schemeClr val="tx1"/>
                </a:solidFill>
              </a:rPr>
              <a:t>una vez por semestre </a:t>
            </a:r>
            <a:r>
              <a:rPr lang="es-CR" sz="2200" i="0" dirty="0" smtClean="0">
                <a:solidFill>
                  <a:schemeClr val="tx1"/>
                </a:solidFill>
              </a:rPr>
              <a:t>.</a:t>
            </a:r>
          </a:p>
          <a:p>
            <a:pPr marL="1264158" lvl="4" indent="-514350" algn="just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+mj-lt"/>
              <a:buAutoNum type="romanLcPeriod"/>
            </a:pPr>
            <a:r>
              <a:rPr lang="es-CR" sz="2200" i="0" dirty="0">
                <a:solidFill>
                  <a:schemeClr val="tx1"/>
                </a:solidFill>
              </a:rPr>
              <a:t>Cada institución estará representada por un miembro propietario y un suplente</a:t>
            </a:r>
            <a:r>
              <a:rPr lang="es-CR" sz="2200" i="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endParaRPr lang="es-CR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s-CR" b="1" dirty="0">
                <a:solidFill>
                  <a:srgbClr val="002060"/>
                </a:solidFill>
              </a:rPr>
              <a:t>Comités </a:t>
            </a:r>
            <a:r>
              <a:rPr lang="es-CR" b="1" dirty="0" smtClean="0">
                <a:solidFill>
                  <a:srgbClr val="002060"/>
                </a:solidFill>
              </a:rPr>
              <a:t>Sectoriales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endParaRPr lang="es-CR" b="1" dirty="0" smtClean="0"/>
          </a:p>
          <a:p>
            <a:pPr marL="658368" lvl="2" indent="-457200" algn="just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+mj-lt"/>
              <a:buAutoNum type="alphaLcParenR"/>
            </a:pPr>
            <a:r>
              <a:rPr lang="es-CR" sz="2200" i="0" dirty="0">
                <a:solidFill>
                  <a:schemeClr val="tx1"/>
                </a:solidFill>
              </a:rPr>
              <a:t>Encargados de ejecutar los lineamientos y recomendaciones que emanen del Consejo.</a:t>
            </a:r>
          </a:p>
          <a:p>
            <a:pPr marL="658368" lvl="2" indent="-457200" algn="just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+mj-lt"/>
              <a:buAutoNum type="alphaLcParenR"/>
            </a:pPr>
            <a:r>
              <a:rPr lang="es-CR" sz="2200" i="0" dirty="0">
                <a:solidFill>
                  <a:schemeClr val="tx1"/>
                </a:solidFill>
              </a:rPr>
              <a:t>Áreas temáticas.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578" y="6171860"/>
            <a:ext cx="1425074" cy="60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20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604649"/>
              </p:ext>
            </p:extLst>
          </p:nvPr>
        </p:nvGraphicFramePr>
        <p:xfrm>
          <a:off x="826168" y="425116"/>
          <a:ext cx="10515600" cy="6306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926" y="6250055"/>
            <a:ext cx="1425074" cy="60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79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6656" y="719666"/>
            <a:ext cx="10753343" cy="1058334"/>
          </a:xfrm>
        </p:spPr>
        <p:txBody>
          <a:bodyPr>
            <a:normAutofit/>
          </a:bodyPr>
          <a:lstStyle/>
          <a:p>
            <a:pPr algn="ctr"/>
            <a:r>
              <a:rPr lang="es-CR" sz="4000" b="1" dirty="0" smtClean="0"/>
              <a:t>Principales Actividades del Consejo</a:t>
            </a:r>
            <a:endParaRPr lang="es-CR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6656" y="2011681"/>
            <a:ext cx="10753725" cy="3449320"/>
          </a:xfrm>
        </p:spPr>
        <p:txBody>
          <a:bodyPr>
            <a:noAutofit/>
          </a:bodyPr>
          <a:lstStyle/>
          <a:p>
            <a:pPr marL="355600" lvl="0" indent="-35560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s-CR" sz="2000" dirty="0"/>
              <a:t>Velar por la adecuada coordinación de las actividades </a:t>
            </a:r>
            <a:r>
              <a:rPr lang="es-CR" sz="2000" dirty="0" smtClean="0"/>
              <a:t>de promoción </a:t>
            </a:r>
            <a:r>
              <a:rPr lang="es-CR" sz="2000" dirty="0"/>
              <a:t>de los derechos e intereses legítimos de los consumidores</a:t>
            </a:r>
            <a:r>
              <a:rPr lang="es-CR" sz="2000" dirty="0" smtClean="0"/>
              <a:t>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es-CR" sz="2000" dirty="0" smtClean="0"/>
          </a:p>
          <a:p>
            <a:pPr marL="355600" lvl="0" indent="-35560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s-CR" sz="2000" dirty="0" smtClean="0"/>
              <a:t>Planificar estratégicamente </a:t>
            </a:r>
            <a:r>
              <a:rPr lang="es-CR" sz="2000" dirty="0"/>
              <a:t>las actividades necesarias para la aplicación de la </a:t>
            </a:r>
            <a:r>
              <a:rPr lang="es-CR" sz="2000" dirty="0" smtClean="0"/>
              <a:t>normativa</a:t>
            </a:r>
          </a:p>
          <a:p>
            <a:pPr marL="355600" lvl="0" indent="-35560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s-CR" sz="2000" dirty="0" smtClean="0"/>
          </a:p>
          <a:p>
            <a:pPr marL="355600" lvl="0" indent="-35560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s-CR" sz="2000" dirty="0" smtClean="0"/>
              <a:t>Articular </a:t>
            </a:r>
            <a:r>
              <a:rPr lang="es-CR" sz="2000" dirty="0"/>
              <a:t>actividades de vigilancia y fiscalización de mercado</a:t>
            </a:r>
            <a:r>
              <a:rPr lang="es-CR" sz="2000" dirty="0" smtClean="0"/>
              <a:t>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es-CR" sz="2000" dirty="0" smtClean="0"/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s-CR" sz="2000" dirty="0" smtClean="0"/>
              <a:t>Promover </a:t>
            </a:r>
            <a:r>
              <a:rPr lang="es-CR" sz="2000" dirty="0"/>
              <a:t>programas de </a:t>
            </a:r>
            <a:r>
              <a:rPr lang="es-CR" sz="2000" dirty="0" smtClean="0"/>
              <a:t>educación.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s-CR" sz="2000" dirty="0"/>
          </a:p>
          <a:p>
            <a:pPr marL="355600" lvl="0" indent="-35560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s-CR" sz="2000" dirty="0"/>
              <a:t>Proponer a los órganos competentes las regulaciones o modificaciones regulatorias necesarias.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s-CR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769" y="6123733"/>
            <a:ext cx="1425074" cy="60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64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a">
  <a:themeElements>
    <a:clrScheme name="Personalizado 5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003366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Metropolita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Metrópoli</Template>
  <TotalTime>1517</TotalTime>
  <Words>505</Words>
  <Application>Microsoft Macintosh PowerPoint</Application>
  <PresentationFormat>Panorámica</PresentationFormat>
  <Paragraphs>83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Metropolitana</vt:lpstr>
      <vt:lpstr>Sistema Nacional de Protección al Consumidor</vt:lpstr>
      <vt:lpstr>Presentación de PowerPoint</vt:lpstr>
      <vt:lpstr>Contexto actual</vt:lpstr>
      <vt:lpstr>Ventajas del Sistema  (creación mediante Decreto Ejecutivo)</vt:lpstr>
      <vt:lpstr>Sistema Nacional de Protección al Consumidor</vt:lpstr>
      <vt:lpstr>Presentación de PowerPoint</vt:lpstr>
      <vt:lpstr>Principales Actividades del Consejo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Nacional de Protección al Consumidor</dc:title>
  <dc:creator>Dora María López López</dc:creator>
  <cp:lastModifiedBy>Laura Pacheco Ovares</cp:lastModifiedBy>
  <cp:revision>89</cp:revision>
  <dcterms:created xsi:type="dcterms:W3CDTF">2018-02-09T14:53:39Z</dcterms:created>
  <dcterms:modified xsi:type="dcterms:W3CDTF">2018-11-08T23:57:22Z</dcterms:modified>
</cp:coreProperties>
</file>