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419" r:id="rId3"/>
    <p:sldId id="405" r:id="rId4"/>
    <p:sldId id="272" r:id="rId5"/>
    <p:sldId id="273" r:id="rId6"/>
    <p:sldId id="260" r:id="rId7"/>
    <p:sldId id="263" r:id="rId8"/>
    <p:sldId id="267" r:id="rId9"/>
    <p:sldId id="268" r:id="rId10"/>
    <p:sldId id="412" r:id="rId11"/>
    <p:sldId id="413" r:id="rId12"/>
    <p:sldId id="414" r:id="rId13"/>
    <p:sldId id="415" r:id="rId14"/>
    <p:sldId id="418" r:id="rId15"/>
    <p:sldId id="417" r:id="rId16"/>
    <p:sldId id="416" r:id="rId17"/>
    <p:sldId id="431" r:id="rId18"/>
    <p:sldId id="430" r:id="rId19"/>
    <p:sldId id="264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4567" autoAdjust="0"/>
  </p:normalViewPr>
  <p:slideViewPr>
    <p:cSldViewPr snapToGrid="0">
      <p:cViewPr varScale="1">
        <p:scale>
          <a:sx n="79" d="100"/>
          <a:sy n="79" d="100"/>
        </p:scale>
        <p:origin x="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AE555-7C26-438E-9FAA-030711525DD6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6033812C-F06D-43C1-98A4-BBE75F06372B}">
      <dgm:prSet phldrT="[Texto]" custT="1"/>
      <dgm:spPr/>
      <dgm:t>
        <a:bodyPr/>
        <a:lstStyle/>
        <a:p>
          <a:pPr algn="ctr"/>
          <a:r>
            <a:rPr lang="es-CR" sz="1400" b="1" dirty="0"/>
            <a:t>Antigua Normalidad </a:t>
          </a:r>
        </a:p>
      </dgm:t>
    </dgm:pt>
    <dgm:pt modelId="{1176D4BF-358C-4706-A8B1-99BD15B687C4}" type="parTrans" cxnId="{79A8BB61-A0DA-4501-8B13-940E57F17C0E}">
      <dgm:prSet/>
      <dgm:spPr/>
      <dgm:t>
        <a:bodyPr/>
        <a:lstStyle/>
        <a:p>
          <a:pPr algn="ctr"/>
          <a:endParaRPr lang="es-CR"/>
        </a:p>
      </dgm:t>
    </dgm:pt>
    <dgm:pt modelId="{1CB65FFA-B554-48B7-A15D-EAD7552AA7AD}" type="sibTrans" cxnId="{79A8BB61-A0DA-4501-8B13-940E57F17C0E}">
      <dgm:prSet/>
      <dgm:spPr/>
      <dgm:t>
        <a:bodyPr/>
        <a:lstStyle/>
        <a:p>
          <a:pPr algn="ctr"/>
          <a:endParaRPr lang="es-CR"/>
        </a:p>
      </dgm:t>
    </dgm:pt>
    <dgm:pt modelId="{ECCFFF43-E123-43D9-B90A-A6A941137C17}">
      <dgm:prSet phldrT="[Texto]" custT="1"/>
      <dgm:spPr/>
      <dgm:t>
        <a:bodyPr/>
        <a:lstStyle/>
        <a:p>
          <a:pPr algn="ctr"/>
          <a:r>
            <a:rPr lang="es-CR" sz="1100" b="1" dirty="0"/>
            <a:t>Acciones implementadas</a:t>
          </a:r>
        </a:p>
      </dgm:t>
    </dgm:pt>
    <dgm:pt modelId="{8D83389A-C644-4851-B242-C9CD78F22A69}" type="parTrans" cxnId="{7F96495A-C8CB-4E90-95F5-91C1CE2FB107}">
      <dgm:prSet/>
      <dgm:spPr/>
      <dgm:t>
        <a:bodyPr/>
        <a:lstStyle/>
        <a:p>
          <a:pPr algn="ctr"/>
          <a:endParaRPr lang="es-CR"/>
        </a:p>
      </dgm:t>
    </dgm:pt>
    <dgm:pt modelId="{2F066970-97E2-4373-8CEC-6BFFF462F40F}" type="sibTrans" cxnId="{7F96495A-C8CB-4E90-95F5-91C1CE2FB107}">
      <dgm:prSet/>
      <dgm:spPr/>
      <dgm:t>
        <a:bodyPr/>
        <a:lstStyle/>
        <a:p>
          <a:pPr algn="ctr"/>
          <a:endParaRPr lang="es-CR"/>
        </a:p>
      </dgm:t>
    </dgm:pt>
    <dgm:pt modelId="{F83952C6-F8B8-4100-984A-97F6A6428B0E}">
      <dgm:prSet phldrT="[Texto]" custT="1"/>
      <dgm:spPr/>
      <dgm:t>
        <a:bodyPr/>
        <a:lstStyle/>
        <a:p>
          <a:pPr algn="ctr"/>
          <a:r>
            <a:rPr lang="es-CR" sz="1050" b="1" dirty="0"/>
            <a:t>Nueva Normalidad </a:t>
          </a:r>
        </a:p>
      </dgm:t>
    </dgm:pt>
    <dgm:pt modelId="{ACE13C51-89F3-45ED-BC29-B62183BD3E87}" type="parTrans" cxnId="{EA71C293-B39D-4D9B-BCFD-43724617DF11}">
      <dgm:prSet/>
      <dgm:spPr/>
      <dgm:t>
        <a:bodyPr/>
        <a:lstStyle/>
        <a:p>
          <a:pPr algn="ctr"/>
          <a:endParaRPr lang="es-CR"/>
        </a:p>
      </dgm:t>
    </dgm:pt>
    <dgm:pt modelId="{7B14983E-B12D-44BC-9594-E5D3F960F326}" type="sibTrans" cxnId="{EA71C293-B39D-4D9B-BCFD-43724617DF11}">
      <dgm:prSet/>
      <dgm:spPr/>
      <dgm:t>
        <a:bodyPr/>
        <a:lstStyle/>
        <a:p>
          <a:pPr algn="ctr"/>
          <a:endParaRPr lang="es-CR"/>
        </a:p>
      </dgm:t>
    </dgm:pt>
    <dgm:pt modelId="{408D46D6-3635-40A9-BD16-4863A3213D77}">
      <dgm:prSet custT="1"/>
      <dgm:spPr/>
      <dgm:t>
        <a:bodyPr/>
        <a:lstStyle/>
        <a:p>
          <a:pPr algn="just"/>
          <a:r>
            <a:rPr lang="es-CR" sz="1600" dirty="0"/>
            <a:t>Condiciones previas a la presencia de casos confirmados de Covid-19</a:t>
          </a:r>
        </a:p>
      </dgm:t>
    </dgm:pt>
    <dgm:pt modelId="{8B8F4929-1493-4DC3-85C3-572478B4E29A}" type="parTrans" cxnId="{74B28F9D-CDF9-4600-8A74-9A8825C353C3}">
      <dgm:prSet/>
      <dgm:spPr/>
      <dgm:t>
        <a:bodyPr/>
        <a:lstStyle/>
        <a:p>
          <a:pPr algn="ctr"/>
          <a:endParaRPr lang="es-CR"/>
        </a:p>
      </dgm:t>
    </dgm:pt>
    <dgm:pt modelId="{3E1DB336-CD76-4CE6-AC20-CC955BFA0872}" type="sibTrans" cxnId="{74B28F9D-CDF9-4600-8A74-9A8825C353C3}">
      <dgm:prSet/>
      <dgm:spPr/>
      <dgm:t>
        <a:bodyPr/>
        <a:lstStyle/>
        <a:p>
          <a:pPr algn="ctr"/>
          <a:endParaRPr lang="es-CR"/>
        </a:p>
      </dgm:t>
    </dgm:pt>
    <dgm:pt modelId="{E2733952-FBF0-4BE0-A705-E87D38FF3E34}">
      <dgm:prSet custT="1"/>
      <dgm:spPr/>
      <dgm:t>
        <a:bodyPr/>
        <a:lstStyle/>
        <a:p>
          <a:pPr algn="just"/>
          <a:r>
            <a:rPr lang="es-CR" sz="1600" dirty="0"/>
            <a:t>Sin Declaratoria de Emergencia Sanitaria  </a:t>
          </a:r>
        </a:p>
      </dgm:t>
    </dgm:pt>
    <dgm:pt modelId="{B2DD56F9-D21C-414A-8C55-58E52F9D48D1}" type="parTrans" cxnId="{8C811791-63F5-4BFA-8925-2A6342929A44}">
      <dgm:prSet/>
      <dgm:spPr/>
      <dgm:t>
        <a:bodyPr/>
        <a:lstStyle/>
        <a:p>
          <a:pPr algn="ctr"/>
          <a:endParaRPr lang="es-CR"/>
        </a:p>
      </dgm:t>
    </dgm:pt>
    <dgm:pt modelId="{C3883D86-6D60-463C-926B-9CB7C976C7CC}" type="sibTrans" cxnId="{8C811791-63F5-4BFA-8925-2A6342929A44}">
      <dgm:prSet/>
      <dgm:spPr/>
      <dgm:t>
        <a:bodyPr/>
        <a:lstStyle/>
        <a:p>
          <a:pPr algn="ctr"/>
          <a:endParaRPr lang="es-CR"/>
        </a:p>
      </dgm:t>
    </dgm:pt>
    <dgm:pt modelId="{0B27BC4D-9468-4F66-8A8F-A1F87A6D91D3}">
      <dgm:prSet/>
      <dgm:spPr/>
      <dgm:t>
        <a:bodyPr/>
        <a:lstStyle/>
        <a:p>
          <a:pPr algn="just"/>
          <a:r>
            <a:rPr lang="es-CR" dirty="0"/>
            <a:t>Casos positivos confirmados en el contexto de curva ascendente</a:t>
          </a:r>
        </a:p>
      </dgm:t>
    </dgm:pt>
    <dgm:pt modelId="{0E3F7A49-C014-46A8-BC17-26781BDC1C2A}" type="parTrans" cxnId="{F9DFBD87-44C6-4F24-B401-30C58585A838}">
      <dgm:prSet/>
      <dgm:spPr/>
      <dgm:t>
        <a:bodyPr/>
        <a:lstStyle/>
        <a:p>
          <a:pPr algn="ctr"/>
          <a:endParaRPr lang="es-CR"/>
        </a:p>
      </dgm:t>
    </dgm:pt>
    <dgm:pt modelId="{EC6CFF45-1F44-4991-9ABE-BDB0E3A4FE15}" type="sibTrans" cxnId="{F9DFBD87-44C6-4F24-B401-30C58585A838}">
      <dgm:prSet/>
      <dgm:spPr/>
      <dgm:t>
        <a:bodyPr/>
        <a:lstStyle/>
        <a:p>
          <a:pPr algn="ctr"/>
          <a:endParaRPr lang="es-CR"/>
        </a:p>
      </dgm:t>
    </dgm:pt>
    <dgm:pt modelId="{88F3449B-9484-495D-B80E-67913974C3C6}">
      <dgm:prSet/>
      <dgm:spPr/>
      <dgm:t>
        <a:bodyPr/>
        <a:lstStyle/>
        <a:p>
          <a:pPr algn="just"/>
          <a:r>
            <a:rPr lang="es-CR" dirty="0"/>
            <a:t>Declaratoria Emergencia Nacional Covid-19</a:t>
          </a:r>
        </a:p>
      </dgm:t>
    </dgm:pt>
    <dgm:pt modelId="{FBAC32B5-B0B7-45CA-AFD4-F617F7B14123}" type="parTrans" cxnId="{3D23590A-74F0-4F74-BA1A-5509F0B92F03}">
      <dgm:prSet/>
      <dgm:spPr/>
      <dgm:t>
        <a:bodyPr/>
        <a:lstStyle/>
        <a:p>
          <a:pPr algn="ctr"/>
          <a:endParaRPr lang="es-CR"/>
        </a:p>
      </dgm:t>
    </dgm:pt>
    <dgm:pt modelId="{66730C25-E9AE-417F-A7E9-5FA46C1B0218}" type="sibTrans" cxnId="{3D23590A-74F0-4F74-BA1A-5509F0B92F03}">
      <dgm:prSet/>
      <dgm:spPr/>
      <dgm:t>
        <a:bodyPr/>
        <a:lstStyle/>
        <a:p>
          <a:pPr algn="ctr"/>
          <a:endParaRPr lang="es-CR"/>
        </a:p>
      </dgm:t>
    </dgm:pt>
    <dgm:pt modelId="{AF24E4A3-89B1-4CAA-B232-C6899C11D5D1}">
      <dgm:prSet/>
      <dgm:spPr/>
      <dgm:t>
        <a:bodyPr/>
        <a:lstStyle/>
        <a:p>
          <a:pPr algn="just"/>
          <a:r>
            <a:rPr lang="es-CR" dirty="0"/>
            <a:t>Lineamientos Generales de Salud.</a:t>
          </a:r>
        </a:p>
      </dgm:t>
    </dgm:pt>
    <dgm:pt modelId="{B9CD130B-06A0-4C08-A494-DF54D9973ED5}" type="parTrans" cxnId="{D4234735-CC39-4C5B-B64E-AEF783F45786}">
      <dgm:prSet/>
      <dgm:spPr/>
      <dgm:t>
        <a:bodyPr/>
        <a:lstStyle/>
        <a:p>
          <a:pPr algn="ctr"/>
          <a:endParaRPr lang="es-CR"/>
        </a:p>
      </dgm:t>
    </dgm:pt>
    <dgm:pt modelId="{68CD1B81-D00A-4564-8D67-BF6EFC6DB42A}" type="sibTrans" cxnId="{D4234735-CC39-4C5B-B64E-AEF783F45786}">
      <dgm:prSet/>
      <dgm:spPr/>
      <dgm:t>
        <a:bodyPr/>
        <a:lstStyle/>
        <a:p>
          <a:pPr algn="ctr"/>
          <a:endParaRPr lang="es-CR"/>
        </a:p>
      </dgm:t>
    </dgm:pt>
    <dgm:pt modelId="{BC2F431F-B24F-46C0-B391-6213547CB141}">
      <dgm:prSet/>
      <dgm:spPr/>
      <dgm:t>
        <a:bodyPr/>
        <a:lstStyle/>
        <a:p>
          <a:pPr algn="just"/>
          <a:r>
            <a:rPr lang="es-CR" dirty="0"/>
            <a:t>Medidas de distanciamiento social </a:t>
          </a:r>
        </a:p>
      </dgm:t>
    </dgm:pt>
    <dgm:pt modelId="{DFE5792F-6EB0-4137-B132-D3C4D3F76AA1}" type="parTrans" cxnId="{F72CB9D5-433D-44D0-8F6F-8B7BC2D83D37}">
      <dgm:prSet/>
      <dgm:spPr/>
      <dgm:t>
        <a:bodyPr/>
        <a:lstStyle/>
        <a:p>
          <a:pPr algn="ctr"/>
          <a:endParaRPr lang="es-CR"/>
        </a:p>
      </dgm:t>
    </dgm:pt>
    <dgm:pt modelId="{B05E0230-74FF-417A-A810-110CA6EEF245}" type="sibTrans" cxnId="{F72CB9D5-433D-44D0-8F6F-8B7BC2D83D37}">
      <dgm:prSet/>
      <dgm:spPr/>
      <dgm:t>
        <a:bodyPr/>
        <a:lstStyle/>
        <a:p>
          <a:pPr algn="ctr"/>
          <a:endParaRPr lang="es-CR"/>
        </a:p>
      </dgm:t>
    </dgm:pt>
    <dgm:pt modelId="{B7290A4F-1179-4121-9042-E49F8AA5A255}">
      <dgm:prSet/>
      <dgm:spPr/>
      <dgm:t>
        <a:bodyPr/>
        <a:lstStyle/>
        <a:p>
          <a:pPr algn="just"/>
          <a:r>
            <a:rPr lang="es-CR" dirty="0"/>
            <a:t>Acciones puntuales dentro de las empresas y sectores abiertos y con restricciones</a:t>
          </a:r>
        </a:p>
      </dgm:t>
    </dgm:pt>
    <dgm:pt modelId="{C2D25FD5-BD1A-42A3-B555-4F2B9F54903D}" type="parTrans" cxnId="{2E10780F-E50F-4A89-A91D-7596D969874E}">
      <dgm:prSet/>
      <dgm:spPr/>
      <dgm:t>
        <a:bodyPr/>
        <a:lstStyle/>
        <a:p>
          <a:pPr algn="ctr"/>
          <a:endParaRPr lang="es-CR"/>
        </a:p>
      </dgm:t>
    </dgm:pt>
    <dgm:pt modelId="{07249400-0122-4512-8E92-08A35CF223A9}" type="sibTrans" cxnId="{2E10780F-E50F-4A89-A91D-7596D969874E}">
      <dgm:prSet/>
      <dgm:spPr/>
      <dgm:t>
        <a:bodyPr/>
        <a:lstStyle/>
        <a:p>
          <a:pPr algn="ctr"/>
          <a:endParaRPr lang="es-CR"/>
        </a:p>
      </dgm:t>
    </dgm:pt>
    <dgm:pt modelId="{660FA30F-33F6-4130-94AA-60ADC035B8EE}">
      <dgm:prSet/>
      <dgm:spPr/>
      <dgm:t>
        <a:bodyPr/>
        <a:lstStyle/>
        <a:p>
          <a:pPr algn="just"/>
          <a:r>
            <a:rPr lang="es-CR" dirty="0"/>
            <a:t>Casos positivos confirmados en contexto de aplanamiento de curva con posibilidad de surgimiento  de nuevo pico.</a:t>
          </a:r>
        </a:p>
      </dgm:t>
    </dgm:pt>
    <dgm:pt modelId="{CE5DE8D7-BC8D-488E-8777-CE27ED454441}" type="parTrans" cxnId="{68EF0534-8A3D-4A14-BC59-D57BEE2EE5E9}">
      <dgm:prSet/>
      <dgm:spPr/>
      <dgm:t>
        <a:bodyPr/>
        <a:lstStyle/>
        <a:p>
          <a:pPr algn="ctr"/>
          <a:endParaRPr lang="es-CR"/>
        </a:p>
      </dgm:t>
    </dgm:pt>
    <dgm:pt modelId="{0C1FC601-F254-4E45-BD06-70A1CA2C20FF}" type="sibTrans" cxnId="{68EF0534-8A3D-4A14-BC59-D57BEE2EE5E9}">
      <dgm:prSet/>
      <dgm:spPr/>
      <dgm:t>
        <a:bodyPr/>
        <a:lstStyle/>
        <a:p>
          <a:pPr algn="ctr"/>
          <a:endParaRPr lang="es-CR"/>
        </a:p>
      </dgm:t>
    </dgm:pt>
    <dgm:pt modelId="{43A28888-670C-4406-B848-6352BE258A36}">
      <dgm:prSet/>
      <dgm:spPr/>
      <dgm:t>
        <a:bodyPr/>
        <a:lstStyle/>
        <a:p>
          <a:pPr algn="just"/>
          <a:r>
            <a:rPr lang="es-CR" dirty="0"/>
            <a:t>Declaratoria Emergencia Nacional Covid-19 vigente.</a:t>
          </a:r>
        </a:p>
      </dgm:t>
    </dgm:pt>
    <dgm:pt modelId="{651FC222-D79F-44C9-B1D1-93CF9C2D9E95}" type="parTrans" cxnId="{857A0AEB-A5AA-4B11-A95D-04AB7933622B}">
      <dgm:prSet/>
      <dgm:spPr/>
      <dgm:t>
        <a:bodyPr/>
        <a:lstStyle/>
        <a:p>
          <a:pPr algn="ctr"/>
          <a:endParaRPr lang="es-CR"/>
        </a:p>
      </dgm:t>
    </dgm:pt>
    <dgm:pt modelId="{DE50DE3D-62D2-459A-904F-F656FFCB09A1}" type="sibTrans" cxnId="{857A0AEB-A5AA-4B11-A95D-04AB7933622B}">
      <dgm:prSet/>
      <dgm:spPr/>
      <dgm:t>
        <a:bodyPr/>
        <a:lstStyle/>
        <a:p>
          <a:pPr algn="ctr"/>
          <a:endParaRPr lang="es-CR"/>
        </a:p>
      </dgm:t>
    </dgm:pt>
    <dgm:pt modelId="{04323F23-A957-490A-8069-8FF7B2DCD928}">
      <dgm:prSet/>
      <dgm:spPr/>
      <dgm:t>
        <a:bodyPr/>
        <a:lstStyle/>
        <a:p>
          <a:pPr algn="just"/>
          <a:r>
            <a:rPr lang="es-CR" dirty="0"/>
            <a:t>Lineamientos Generales de Salud </a:t>
          </a:r>
        </a:p>
      </dgm:t>
    </dgm:pt>
    <dgm:pt modelId="{A38BCC3D-D1C0-4590-9A9A-D6769F941550}" type="parTrans" cxnId="{19B129D3-46A6-4C36-A9C3-0C742DA7FB5C}">
      <dgm:prSet/>
      <dgm:spPr/>
      <dgm:t>
        <a:bodyPr/>
        <a:lstStyle/>
        <a:p>
          <a:pPr algn="ctr"/>
          <a:endParaRPr lang="es-CR"/>
        </a:p>
      </dgm:t>
    </dgm:pt>
    <dgm:pt modelId="{DDBF9D9C-D7AB-4A03-9101-1724F9BC2DBC}" type="sibTrans" cxnId="{19B129D3-46A6-4C36-A9C3-0C742DA7FB5C}">
      <dgm:prSet/>
      <dgm:spPr/>
      <dgm:t>
        <a:bodyPr/>
        <a:lstStyle/>
        <a:p>
          <a:pPr algn="ctr"/>
          <a:endParaRPr lang="es-CR"/>
        </a:p>
      </dgm:t>
    </dgm:pt>
    <dgm:pt modelId="{CB73A770-55A8-4E9C-9B8F-6527FEF8695F}">
      <dgm:prSet/>
      <dgm:spPr/>
      <dgm:t>
        <a:bodyPr/>
        <a:lstStyle/>
        <a:p>
          <a:pPr algn="just"/>
          <a:r>
            <a:rPr lang="es-CR" dirty="0"/>
            <a:t>Protocolos Sectorial y especificidades por subsector. </a:t>
          </a:r>
        </a:p>
      </dgm:t>
    </dgm:pt>
    <dgm:pt modelId="{937561FB-605A-48E0-A174-D4CDCF4FCFEB}" type="parTrans" cxnId="{E59117A0-3CCB-4DB7-AF12-96FB5E666274}">
      <dgm:prSet/>
      <dgm:spPr/>
      <dgm:t>
        <a:bodyPr/>
        <a:lstStyle/>
        <a:p>
          <a:pPr algn="ctr"/>
          <a:endParaRPr lang="es-CR"/>
        </a:p>
      </dgm:t>
    </dgm:pt>
    <dgm:pt modelId="{51AC9875-FD05-4812-ADF6-8A0871705E18}" type="sibTrans" cxnId="{E59117A0-3CCB-4DB7-AF12-96FB5E666274}">
      <dgm:prSet/>
      <dgm:spPr/>
      <dgm:t>
        <a:bodyPr/>
        <a:lstStyle/>
        <a:p>
          <a:pPr algn="ctr"/>
          <a:endParaRPr lang="es-CR"/>
        </a:p>
      </dgm:t>
    </dgm:pt>
    <dgm:pt modelId="{72FDE23F-F0E8-49AA-8624-765E6A94E895}">
      <dgm:prSet custT="1"/>
      <dgm:spPr/>
      <dgm:t>
        <a:bodyPr/>
        <a:lstStyle/>
        <a:p>
          <a:pPr algn="ctr"/>
          <a:r>
            <a:rPr lang="es-CR" sz="1050" dirty="0"/>
            <a:t>Adaptación</a:t>
          </a:r>
        </a:p>
      </dgm:t>
    </dgm:pt>
    <dgm:pt modelId="{77397E16-FEB3-47DD-995A-55B55C739632}" type="parTrans" cxnId="{F49C39F1-2649-4537-B9F0-AA9C5B47F094}">
      <dgm:prSet/>
      <dgm:spPr/>
      <dgm:t>
        <a:bodyPr/>
        <a:lstStyle/>
        <a:p>
          <a:pPr algn="ctr"/>
          <a:endParaRPr lang="es-CR"/>
        </a:p>
      </dgm:t>
    </dgm:pt>
    <dgm:pt modelId="{5AE75A4B-29B5-456C-83E3-61B6D6493F48}" type="sibTrans" cxnId="{F49C39F1-2649-4537-B9F0-AA9C5B47F094}">
      <dgm:prSet/>
      <dgm:spPr/>
      <dgm:t>
        <a:bodyPr/>
        <a:lstStyle/>
        <a:p>
          <a:pPr algn="ctr"/>
          <a:endParaRPr lang="es-CR"/>
        </a:p>
      </dgm:t>
    </dgm:pt>
    <dgm:pt modelId="{1C8DFBCA-B1F9-4723-82BA-33FF2FB5FD4C}">
      <dgm:prSet/>
      <dgm:spPr/>
      <dgm:t>
        <a:bodyPr/>
        <a:lstStyle/>
        <a:p>
          <a:pPr algn="just"/>
          <a:r>
            <a:rPr lang="es-CR" dirty="0"/>
            <a:t>Definir o modificar políticas existentes en la empresa para incorporación de pautas de acción y protocolos para conservar medidas</a:t>
          </a:r>
        </a:p>
      </dgm:t>
    </dgm:pt>
    <dgm:pt modelId="{13B2A593-5026-4C25-92DD-EAE62095A34E}" type="parTrans" cxnId="{94C55BC1-93C1-41CB-BC6C-632228DDE61E}">
      <dgm:prSet/>
      <dgm:spPr/>
      <dgm:t>
        <a:bodyPr/>
        <a:lstStyle/>
        <a:p>
          <a:pPr algn="ctr"/>
          <a:endParaRPr lang="es-CR"/>
        </a:p>
      </dgm:t>
    </dgm:pt>
    <dgm:pt modelId="{01B276EA-9998-480A-84F4-FDFAC9E358C8}" type="sibTrans" cxnId="{94C55BC1-93C1-41CB-BC6C-632228DDE61E}">
      <dgm:prSet/>
      <dgm:spPr/>
      <dgm:t>
        <a:bodyPr/>
        <a:lstStyle/>
        <a:p>
          <a:pPr algn="ctr"/>
          <a:endParaRPr lang="es-CR"/>
        </a:p>
      </dgm:t>
    </dgm:pt>
    <dgm:pt modelId="{C7D67B0C-2704-4A07-B564-96266CAD7C67}">
      <dgm:prSet/>
      <dgm:spPr/>
      <dgm:t>
        <a:bodyPr/>
        <a:lstStyle/>
        <a:p>
          <a:pPr algn="just"/>
          <a:r>
            <a:rPr lang="es-CR" dirty="0"/>
            <a:t>Prevalencia de casos confirmados</a:t>
          </a:r>
        </a:p>
      </dgm:t>
    </dgm:pt>
    <dgm:pt modelId="{54C12388-3290-4274-92BD-980F0EB1AC03}" type="parTrans" cxnId="{6599356E-1F37-4DC5-AC53-37C52C745388}">
      <dgm:prSet/>
      <dgm:spPr/>
      <dgm:t>
        <a:bodyPr/>
        <a:lstStyle/>
        <a:p>
          <a:pPr algn="ctr"/>
          <a:endParaRPr lang="es-CR"/>
        </a:p>
      </dgm:t>
    </dgm:pt>
    <dgm:pt modelId="{FF1854BD-4737-4380-BDCE-03190313F054}" type="sibTrans" cxnId="{6599356E-1F37-4DC5-AC53-37C52C745388}">
      <dgm:prSet/>
      <dgm:spPr/>
      <dgm:t>
        <a:bodyPr/>
        <a:lstStyle/>
        <a:p>
          <a:pPr algn="ctr"/>
          <a:endParaRPr lang="es-CR"/>
        </a:p>
      </dgm:t>
    </dgm:pt>
    <dgm:pt modelId="{DA9289FD-6B9A-45F0-B443-93B63ECEAA2A}">
      <dgm:prSet/>
      <dgm:spPr/>
      <dgm:t>
        <a:bodyPr/>
        <a:lstStyle/>
        <a:p>
          <a:pPr algn="just"/>
          <a:r>
            <a:rPr lang="es-CR" dirty="0"/>
            <a:t>Empresas aplican  protocolos se sector y subsector específico.</a:t>
          </a:r>
        </a:p>
      </dgm:t>
    </dgm:pt>
    <dgm:pt modelId="{57445F2A-E232-4002-8436-58787C1523F1}" type="parTrans" cxnId="{9719FA0B-A0AE-42DB-8742-3790B844297D}">
      <dgm:prSet/>
      <dgm:spPr/>
      <dgm:t>
        <a:bodyPr/>
        <a:lstStyle/>
        <a:p>
          <a:pPr algn="ctr"/>
          <a:endParaRPr lang="es-CR"/>
        </a:p>
      </dgm:t>
    </dgm:pt>
    <dgm:pt modelId="{62144782-AD9E-4344-8C93-23845E923B4E}" type="sibTrans" cxnId="{9719FA0B-A0AE-42DB-8742-3790B844297D}">
      <dgm:prSet/>
      <dgm:spPr/>
      <dgm:t>
        <a:bodyPr/>
        <a:lstStyle/>
        <a:p>
          <a:pPr algn="ctr"/>
          <a:endParaRPr lang="es-CR"/>
        </a:p>
      </dgm:t>
    </dgm:pt>
    <dgm:pt modelId="{2BF110F1-2740-479C-AF28-F27A0EC0BD9F}">
      <dgm:prSet/>
      <dgm:spPr/>
      <dgm:t>
        <a:bodyPr/>
        <a:lstStyle/>
        <a:p>
          <a:pPr algn="just"/>
          <a:r>
            <a:rPr lang="es-CR" dirty="0"/>
            <a:t>Investigación clínica y médica con avances en materia de vacunas o medicinas que atenuarían la propagación del Covid-19</a:t>
          </a:r>
        </a:p>
      </dgm:t>
    </dgm:pt>
    <dgm:pt modelId="{CE5C9D70-B7E7-40FA-AB74-ED42FDB66FBA}" type="parTrans" cxnId="{7A57B518-8C51-45D6-8B3A-29A79C7ECFF5}">
      <dgm:prSet/>
      <dgm:spPr/>
      <dgm:t>
        <a:bodyPr/>
        <a:lstStyle/>
        <a:p>
          <a:pPr algn="ctr"/>
          <a:endParaRPr lang="es-CR"/>
        </a:p>
      </dgm:t>
    </dgm:pt>
    <dgm:pt modelId="{7192E38A-9166-47FC-A36D-CF2FEC9F5B34}" type="sibTrans" cxnId="{7A57B518-8C51-45D6-8B3A-29A79C7ECFF5}">
      <dgm:prSet/>
      <dgm:spPr/>
      <dgm:t>
        <a:bodyPr/>
        <a:lstStyle/>
        <a:p>
          <a:pPr algn="ctr"/>
          <a:endParaRPr lang="es-CR"/>
        </a:p>
      </dgm:t>
    </dgm:pt>
    <dgm:pt modelId="{10CD8529-3216-436B-88D9-7755E389ECDD}">
      <dgm:prSet/>
      <dgm:spPr/>
      <dgm:t>
        <a:bodyPr/>
        <a:lstStyle/>
        <a:p>
          <a:pPr algn="just"/>
          <a:r>
            <a:rPr lang="es-CR" dirty="0"/>
            <a:t>Autoridades cierran sectores y restringen otros.</a:t>
          </a:r>
        </a:p>
      </dgm:t>
    </dgm:pt>
    <dgm:pt modelId="{6344972B-24BD-42D8-B102-105F01E20A77}" type="parTrans" cxnId="{36536437-7390-4368-BA93-DD55B42A2B9B}">
      <dgm:prSet/>
      <dgm:spPr/>
      <dgm:t>
        <a:bodyPr/>
        <a:lstStyle/>
        <a:p>
          <a:pPr algn="ctr"/>
          <a:endParaRPr lang="es-CR"/>
        </a:p>
      </dgm:t>
    </dgm:pt>
    <dgm:pt modelId="{8396E52A-F465-4B00-AE6C-139D7E7A388E}" type="sibTrans" cxnId="{36536437-7390-4368-BA93-DD55B42A2B9B}">
      <dgm:prSet/>
      <dgm:spPr/>
      <dgm:t>
        <a:bodyPr/>
        <a:lstStyle/>
        <a:p>
          <a:pPr algn="ctr"/>
          <a:endParaRPr lang="es-CR"/>
        </a:p>
      </dgm:t>
    </dgm:pt>
    <dgm:pt modelId="{633C177D-3164-44F1-A5F5-3917E0867BBC}">
      <dgm:prSet/>
      <dgm:spPr/>
      <dgm:t>
        <a:bodyPr/>
        <a:lstStyle/>
        <a:p>
          <a:pPr algn="just"/>
          <a:r>
            <a:rPr lang="es-CR" dirty="0"/>
            <a:t>Se mantienen restricciones e inicia apertura gradual con monitoreo riguroso de las autoridades de salud.</a:t>
          </a:r>
        </a:p>
      </dgm:t>
    </dgm:pt>
    <dgm:pt modelId="{081F40C3-6404-4FD2-AE25-656D7102A523}" type="parTrans" cxnId="{1A5F4A75-B1DC-44C8-9E3D-AA85491A6CA7}">
      <dgm:prSet/>
      <dgm:spPr/>
      <dgm:t>
        <a:bodyPr/>
        <a:lstStyle/>
        <a:p>
          <a:pPr algn="ctr"/>
          <a:endParaRPr lang="es-CR"/>
        </a:p>
      </dgm:t>
    </dgm:pt>
    <dgm:pt modelId="{8FA09E82-0659-4760-BF05-949280F93B0F}" type="sibTrans" cxnId="{1A5F4A75-B1DC-44C8-9E3D-AA85491A6CA7}">
      <dgm:prSet/>
      <dgm:spPr/>
      <dgm:t>
        <a:bodyPr/>
        <a:lstStyle/>
        <a:p>
          <a:pPr algn="ctr"/>
          <a:endParaRPr lang="es-CR"/>
        </a:p>
      </dgm:t>
    </dgm:pt>
    <dgm:pt modelId="{F885B5ED-D472-4D7E-A01A-4D0E6E8CC2BF}" type="pres">
      <dgm:prSet presAssocID="{50EAE555-7C26-438E-9FAA-030711525D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42761810-80CB-4C21-873B-848170A96F9D}" type="pres">
      <dgm:prSet presAssocID="{6033812C-F06D-43C1-98A4-BBE75F06372B}" presName="composite" presStyleCnt="0"/>
      <dgm:spPr/>
    </dgm:pt>
    <dgm:pt modelId="{F12ACBDF-3A79-4A47-A94D-7571CC21DFB7}" type="pres">
      <dgm:prSet presAssocID="{6033812C-F06D-43C1-98A4-BBE75F06372B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9A02CCF-8E0E-46A1-8517-8E21C203083A}" type="pres">
      <dgm:prSet presAssocID="{6033812C-F06D-43C1-98A4-BBE75F06372B}" presName="parSh" presStyleLbl="node1" presStyleIdx="0" presStyleCnt="4"/>
      <dgm:spPr/>
      <dgm:t>
        <a:bodyPr/>
        <a:lstStyle/>
        <a:p>
          <a:endParaRPr lang="es-ES_tradnl"/>
        </a:p>
      </dgm:t>
    </dgm:pt>
    <dgm:pt modelId="{F89A9DAE-BFB6-4E89-863A-619C7F68A14E}" type="pres">
      <dgm:prSet presAssocID="{6033812C-F06D-43C1-98A4-BBE75F06372B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0872B60-A8BB-4017-AFBF-97269FEA1AEE}" type="pres">
      <dgm:prSet presAssocID="{1CB65FFA-B554-48B7-A15D-EAD7552AA7AD}" presName="sibTrans" presStyleLbl="sibTrans2D1" presStyleIdx="0" presStyleCnt="3"/>
      <dgm:spPr/>
      <dgm:t>
        <a:bodyPr/>
        <a:lstStyle/>
        <a:p>
          <a:endParaRPr lang="es-ES_tradnl"/>
        </a:p>
      </dgm:t>
    </dgm:pt>
    <dgm:pt modelId="{F7715D55-F7F1-4A25-847F-3716AE71AB63}" type="pres">
      <dgm:prSet presAssocID="{1CB65FFA-B554-48B7-A15D-EAD7552AA7AD}" presName="connTx" presStyleLbl="sibTrans2D1" presStyleIdx="0" presStyleCnt="3"/>
      <dgm:spPr/>
      <dgm:t>
        <a:bodyPr/>
        <a:lstStyle/>
        <a:p>
          <a:endParaRPr lang="es-ES_tradnl"/>
        </a:p>
      </dgm:t>
    </dgm:pt>
    <dgm:pt modelId="{5218EBAE-A450-4024-8549-2A4668E15E4C}" type="pres">
      <dgm:prSet presAssocID="{ECCFFF43-E123-43D9-B90A-A6A941137C17}" presName="composite" presStyleCnt="0"/>
      <dgm:spPr/>
    </dgm:pt>
    <dgm:pt modelId="{968D56A4-E379-4C74-AD05-9E009B44E11F}" type="pres">
      <dgm:prSet presAssocID="{ECCFFF43-E123-43D9-B90A-A6A941137C17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355C4BB-E0C8-4B53-A215-E4EE2B743901}" type="pres">
      <dgm:prSet presAssocID="{ECCFFF43-E123-43D9-B90A-A6A941137C17}" presName="parSh" presStyleLbl="node1" presStyleIdx="1" presStyleCnt="4"/>
      <dgm:spPr/>
      <dgm:t>
        <a:bodyPr/>
        <a:lstStyle/>
        <a:p>
          <a:endParaRPr lang="es-ES_tradnl"/>
        </a:p>
      </dgm:t>
    </dgm:pt>
    <dgm:pt modelId="{74D0FA97-8C64-4875-93E2-4DC2D748DE20}" type="pres">
      <dgm:prSet presAssocID="{ECCFFF43-E123-43D9-B90A-A6A941137C17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74237D2-AA74-4DBB-8F78-9F544C9C78F4}" type="pres">
      <dgm:prSet presAssocID="{2F066970-97E2-4373-8CEC-6BFFF462F40F}" presName="sibTrans" presStyleLbl="sibTrans2D1" presStyleIdx="1" presStyleCnt="3"/>
      <dgm:spPr/>
      <dgm:t>
        <a:bodyPr/>
        <a:lstStyle/>
        <a:p>
          <a:endParaRPr lang="es-ES_tradnl"/>
        </a:p>
      </dgm:t>
    </dgm:pt>
    <dgm:pt modelId="{C0450519-ED0B-4A4A-AE0A-6392AF185FC2}" type="pres">
      <dgm:prSet presAssocID="{2F066970-97E2-4373-8CEC-6BFFF462F40F}" presName="connTx" presStyleLbl="sibTrans2D1" presStyleIdx="1" presStyleCnt="3"/>
      <dgm:spPr/>
      <dgm:t>
        <a:bodyPr/>
        <a:lstStyle/>
        <a:p>
          <a:endParaRPr lang="es-ES_tradnl"/>
        </a:p>
      </dgm:t>
    </dgm:pt>
    <dgm:pt modelId="{0EC22249-4590-493D-A529-A058CFC6FFF3}" type="pres">
      <dgm:prSet presAssocID="{F83952C6-F8B8-4100-984A-97F6A6428B0E}" presName="composite" presStyleCnt="0"/>
      <dgm:spPr/>
    </dgm:pt>
    <dgm:pt modelId="{5A5CE9C8-4F86-46D1-A202-847570F05F22}" type="pres">
      <dgm:prSet presAssocID="{F83952C6-F8B8-4100-984A-97F6A6428B0E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1200ABA-8B37-4BDB-A1F1-647CE254BA3C}" type="pres">
      <dgm:prSet presAssocID="{F83952C6-F8B8-4100-984A-97F6A6428B0E}" presName="parSh" presStyleLbl="node1" presStyleIdx="2" presStyleCnt="4"/>
      <dgm:spPr/>
      <dgm:t>
        <a:bodyPr/>
        <a:lstStyle/>
        <a:p>
          <a:endParaRPr lang="es-ES_tradnl"/>
        </a:p>
      </dgm:t>
    </dgm:pt>
    <dgm:pt modelId="{28E04135-DFA6-43F5-9AA3-8791E50998A6}" type="pres">
      <dgm:prSet presAssocID="{F83952C6-F8B8-4100-984A-97F6A6428B0E}" presName="desTx" presStyleLbl="fgAcc1" presStyleIdx="2" presStyleCnt="4" custLinFactNeighborX="-9474" custLinFactNeighborY="360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4918C08-034A-4114-93DC-D62CC0EC053C}" type="pres">
      <dgm:prSet presAssocID="{7B14983E-B12D-44BC-9594-E5D3F960F326}" presName="sibTrans" presStyleLbl="sibTrans2D1" presStyleIdx="2" presStyleCnt="3"/>
      <dgm:spPr/>
      <dgm:t>
        <a:bodyPr/>
        <a:lstStyle/>
        <a:p>
          <a:endParaRPr lang="es-ES_tradnl"/>
        </a:p>
      </dgm:t>
    </dgm:pt>
    <dgm:pt modelId="{604E8689-9F8F-42AC-8C5F-BE3220F15963}" type="pres">
      <dgm:prSet presAssocID="{7B14983E-B12D-44BC-9594-E5D3F960F326}" presName="connTx" presStyleLbl="sibTrans2D1" presStyleIdx="2" presStyleCnt="3"/>
      <dgm:spPr/>
      <dgm:t>
        <a:bodyPr/>
        <a:lstStyle/>
        <a:p>
          <a:endParaRPr lang="es-ES_tradnl"/>
        </a:p>
      </dgm:t>
    </dgm:pt>
    <dgm:pt modelId="{5624DE2C-B7B4-4E8C-81C3-5DB95F59ED88}" type="pres">
      <dgm:prSet presAssocID="{72FDE23F-F0E8-49AA-8624-765E6A94E895}" presName="composite" presStyleCnt="0"/>
      <dgm:spPr/>
    </dgm:pt>
    <dgm:pt modelId="{FFF3C813-78CC-4FF1-A23B-80E11BD5D727}" type="pres">
      <dgm:prSet presAssocID="{72FDE23F-F0E8-49AA-8624-765E6A94E895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D13BDCB-8606-4991-8F5F-8BB0664EBCEC}" type="pres">
      <dgm:prSet presAssocID="{72FDE23F-F0E8-49AA-8624-765E6A94E895}" presName="parSh" presStyleLbl="node1" presStyleIdx="3" presStyleCnt="4"/>
      <dgm:spPr/>
      <dgm:t>
        <a:bodyPr/>
        <a:lstStyle/>
        <a:p>
          <a:endParaRPr lang="es-ES_tradnl"/>
        </a:p>
      </dgm:t>
    </dgm:pt>
    <dgm:pt modelId="{03A87ACF-C71C-4CED-B52E-94384557F88F}" type="pres">
      <dgm:prSet presAssocID="{72FDE23F-F0E8-49AA-8624-765E6A94E895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1A5F4A75-B1DC-44C8-9E3D-AA85491A6CA7}" srcId="{F83952C6-F8B8-4100-984A-97F6A6428B0E}" destId="{633C177D-3164-44F1-A5F5-3917E0867BBC}" srcOrd="2" destOrd="0" parTransId="{081F40C3-6404-4FD2-AE25-656D7102A523}" sibTransId="{8FA09E82-0659-4760-BF05-949280F93B0F}"/>
    <dgm:cxn modelId="{C09647FB-59BC-48CB-B1EB-03872C20D64E}" type="presOf" srcId="{AF24E4A3-89B1-4CAA-B232-C6899C11D5D1}" destId="{74D0FA97-8C64-4875-93E2-4DC2D748DE20}" srcOrd="0" destOrd="2" presId="urn:microsoft.com/office/officeart/2005/8/layout/process3"/>
    <dgm:cxn modelId="{D348A67E-BBF3-4518-9511-EA2ACB9130F4}" type="presOf" srcId="{F83952C6-F8B8-4100-984A-97F6A6428B0E}" destId="{5A5CE9C8-4F86-46D1-A202-847570F05F22}" srcOrd="0" destOrd="0" presId="urn:microsoft.com/office/officeart/2005/8/layout/process3"/>
    <dgm:cxn modelId="{857A0AEB-A5AA-4B11-A95D-04AB7933622B}" srcId="{F83952C6-F8B8-4100-984A-97F6A6428B0E}" destId="{43A28888-670C-4406-B848-6352BE258A36}" srcOrd="1" destOrd="0" parTransId="{651FC222-D79F-44C9-B1D1-93CF9C2D9E95}" sibTransId="{DE50DE3D-62D2-459A-904F-F656FFCB09A1}"/>
    <dgm:cxn modelId="{DF9E613A-26CA-49CB-9B51-0EF91680CA9A}" type="presOf" srcId="{1C8DFBCA-B1F9-4723-82BA-33FF2FB5FD4C}" destId="{03A87ACF-C71C-4CED-B52E-94384557F88F}" srcOrd="0" destOrd="1" presId="urn:microsoft.com/office/officeart/2005/8/layout/process3"/>
    <dgm:cxn modelId="{94C55BC1-93C1-41CB-BC6C-632228DDE61E}" srcId="{72FDE23F-F0E8-49AA-8624-765E6A94E895}" destId="{1C8DFBCA-B1F9-4723-82BA-33FF2FB5FD4C}" srcOrd="1" destOrd="0" parTransId="{13B2A593-5026-4C25-92DD-EAE62095A34E}" sibTransId="{01B276EA-9998-480A-84F4-FDFAC9E358C8}"/>
    <dgm:cxn modelId="{3D23590A-74F0-4F74-BA1A-5509F0B92F03}" srcId="{ECCFFF43-E123-43D9-B90A-A6A941137C17}" destId="{88F3449B-9484-495D-B80E-67913974C3C6}" srcOrd="1" destOrd="0" parTransId="{FBAC32B5-B0B7-45CA-AFD4-F617F7B14123}" sibTransId="{66730C25-E9AE-417F-A7E9-5FA46C1B0218}"/>
    <dgm:cxn modelId="{E59117A0-3CCB-4DB7-AF12-96FB5E666274}" srcId="{F83952C6-F8B8-4100-984A-97F6A6428B0E}" destId="{CB73A770-55A8-4E9C-9B8F-6527FEF8695F}" srcOrd="4" destOrd="0" parTransId="{937561FB-605A-48E0-A174-D4CDCF4FCFEB}" sibTransId="{51AC9875-FD05-4812-ADF6-8A0871705E18}"/>
    <dgm:cxn modelId="{428C5EDF-84A8-4DE6-9DA7-38EA2CF738E5}" type="presOf" srcId="{43A28888-670C-4406-B848-6352BE258A36}" destId="{28E04135-DFA6-43F5-9AA3-8791E50998A6}" srcOrd="0" destOrd="1" presId="urn:microsoft.com/office/officeart/2005/8/layout/process3"/>
    <dgm:cxn modelId="{F9DFBD87-44C6-4F24-B401-30C58585A838}" srcId="{ECCFFF43-E123-43D9-B90A-A6A941137C17}" destId="{0B27BC4D-9468-4F66-8A8F-A1F87A6D91D3}" srcOrd="0" destOrd="0" parTransId="{0E3F7A49-C014-46A8-BC17-26781BDC1C2A}" sibTransId="{EC6CFF45-1F44-4991-9ABE-BDB0E3A4FE15}"/>
    <dgm:cxn modelId="{320D38FD-AE8D-417B-896D-CE9CC02B5CDB}" type="presOf" srcId="{6033812C-F06D-43C1-98A4-BBE75F06372B}" destId="{F12ACBDF-3A79-4A47-A94D-7571CC21DFB7}" srcOrd="0" destOrd="0" presId="urn:microsoft.com/office/officeart/2005/8/layout/process3"/>
    <dgm:cxn modelId="{3A28615E-FB5D-4D92-BE7B-C0686602CCF7}" type="presOf" srcId="{ECCFFF43-E123-43D9-B90A-A6A941137C17}" destId="{7355C4BB-E0C8-4B53-A215-E4EE2B743901}" srcOrd="1" destOrd="0" presId="urn:microsoft.com/office/officeart/2005/8/layout/process3"/>
    <dgm:cxn modelId="{6B9CAC62-25E0-4345-A173-BF2178BD94E2}" type="presOf" srcId="{ECCFFF43-E123-43D9-B90A-A6A941137C17}" destId="{968D56A4-E379-4C74-AD05-9E009B44E11F}" srcOrd="0" destOrd="0" presId="urn:microsoft.com/office/officeart/2005/8/layout/process3"/>
    <dgm:cxn modelId="{A1548CF3-0ECB-45A3-B26E-34D94D44D4AA}" type="presOf" srcId="{E2733952-FBF0-4BE0-A705-E87D38FF3E34}" destId="{F89A9DAE-BFB6-4E89-863A-619C7F68A14E}" srcOrd="0" destOrd="1" presId="urn:microsoft.com/office/officeart/2005/8/layout/process3"/>
    <dgm:cxn modelId="{5F998397-59B8-4247-A432-05FAE256EF1F}" type="presOf" srcId="{1CB65FFA-B554-48B7-A15D-EAD7552AA7AD}" destId="{B0872B60-A8BB-4017-AFBF-97269FEA1AEE}" srcOrd="0" destOrd="0" presId="urn:microsoft.com/office/officeart/2005/8/layout/process3"/>
    <dgm:cxn modelId="{36536437-7390-4368-BA93-DD55B42A2B9B}" srcId="{ECCFFF43-E123-43D9-B90A-A6A941137C17}" destId="{10CD8529-3216-436B-88D9-7755E389ECDD}" srcOrd="3" destOrd="0" parTransId="{6344972B-24BD-42D8-B102-105F01E20A77}" sibTransId="{8396E52A-F465-4B00-AE6C-139D7E7A388E}"/>
    <dgm:cxn modelId="{17A612E3-583D-4DBC-A01F-CE8564EC296D}" type="presOf" srcId="{BC2F431F-B24F-46C0-B391-6213547CB141}" destId="{74D0FA97-8C64-4875-93E2-4DC2D748DE20}" srcOrd="0" destOrd="4" presId="urn:microsoft.com/office/officeart/2005/8/layout/process3"/>
    <dgm:cxn modelId="{343DB1C5-8E81-4CA1-B473-99EA432E8EFE}" type="presOf" srcId="{2BF110F1-2740-479C-AF28-F27A0EC0BD9F}" destId="{03A87ACF-C71C-4CED-B52E-94384557F88F}" srcOrd="0" destOrd="2" presId="urn:microsoft.com/office/officeart/2005/8/layout/process3"/>
    <dgm:cxn modelId="{19B129D3-46A6-4C36-A9C3-0C742DA7FB5C}" srcId="{F83952C6-F8B8-4100-984A-97F6A6428B0E}" destId="{04323F23-A957-490A-8069-8FF7B2DCD928}" srcOrd="3" destOrd="0" parTransId="{A38BCC3D-D1C0-4590-9A9A-D6769F941550}" sibTransId="{DDBF9D9C-D7AB-4A03-9101-1724F9BC2DBC}"/>
    <dgm:cxn modelId="{68EF0534-8A3D-4A14-BC59-D57BEE2EE5E9}" srcId="{F83952C6-F8B8-4100-984A-97F6A6428B0E}" destId="{660FA30F-33F6-4130-94AA-60ADC035B8EE}" srcOrd="0" destOrd="0" parTransId="{CE5DE8D7-BC8D-488E-8777-CE27ED454441}" sibTransId="{0C1FC601-F254-4E45-BD06-70A1CA2C20FF}"/>
    <dgm:cxn modelId="{679680CC-D63A-4CD2-9093-9489515B6FEE}" type="presOf" srcId="{6033812C-F06D-43C1-98A4-BBE75F06372B}" destId="{69A02CCF-8E0E-46A1-8517-8E21C203083A}" srcOrd="1" destOrd="0" presId="urn:microsoft.com/office/officeart/2005/8/layout/process3"/>
    <dgm:cxn modelId="{2888937E-8A32-4FC8-AAA1-30BA23E2590F}" type="presOf" srcId="{2F066970-97E2-4373-8CEC-6BFFF462F40F}" destId="{974237D2-AA74-4DBB-8F78-9F544C9C78F4}" srcOrd="0" destOrd="0" presId="urn:microsoft.com/office/officeart/2005/8/layout/process3"/>
    <dgm:cxn modelId="{9719FA0B-A0AE-42DB-8742-3790B844297D}" srcId="{F83952C6-F8B8-4100-984A-97F6A6428B0E}" destId="{DA9289FD-6B9A-45F0-B443-93B63ECEAA2A}" srcOrd="5" destOrd="0" parTransId="{57445F2A-E232-4002-8436-58787C1523F1}" sibTransId="{62144782-AD9E-4344-8C93-23845E923B4E}"/>
    <dgm:cxn modelId="{6E922E87-0CEA-4F0D-8C30-54F3B4799C33}" type="presOf" srcId="{7B14983E-B12D-44BC-9594-E5D3F960F326}" destId="{34918C08-034A-4114-93DC-D62CC0EC053C}" srcOrd="0" destOrd="0" presId="urn:microsoft.com/office/officeart/2005/8/layout/process3"/>
    <dgm:cxn modelId="{A9D8C0B3-D167-498F-A817-91A95E266672}" type="presOf" srcId="{72FDE23F-F0E8-49AA-8624-765E6A94E895}" destId="{FFF3C813-78CC-4FF1-A23B-80E11BD5D727}" srcOrd="0" destOrd="0" presId="urn:microsoft.com/office/officeart/2005/8/layout/process3"/>
    <dgm:cxn modelId="{FA66BDD3-57BE-4074-B945-EE8B89313A0F}" type="presOf" srcId="{408D46D6-3635-40A9-BD16-4863A3213D77}" destId="{F89A9DAE-BFB6-4E89-863A-619C7F68A14E}" srcOrd="0" destOrd="0" presId="urn:microsoft.com/office/officeart/2005/8/layout/process3"/>
    <dgm:cxn modelId="{A1462FC8-41E2-48AF-BAE7-C09436FD5821}" type="presOf" srcId="{50EAE555-7C26-438E-9FAA-030711525DD6}" destId="{F885B5ED-D472-4D7E-A01A-4D0E6E8CC2BF}" srcOrd="0" destOrd="0" presId="urn:microsoft.com/office/officeart/2005/8/layout/process3"/>
    <dgm:cxn modelId="{D4234735-CC39-4C5B-B64E-AEF783F45786}" srcId="{ECCFFF43-E123-43D9-B90A-A6A941137C17}" destId="{AF24E4A3-89B1-4CAA-B232-C6899C11D5D1}" srcOrd="2" destOrd="0" parTransId="{B9CD130B-06A0-4C08-A494-DF54D9973ED5}" sibTransId="{68CD1B81-D00A-4564-8D67-BF6EFC6DB42A}"/>
    <dgm:cxn modelId="{F72CB9D5-433D-44D0-8F6F-8B7BC2D83D37}" srcId="{ECCFFF43-E123-43D9-B90A-A6A941137C17}" destId="{BC2F431F-B24F-46C0-B391-6213547CB141}" srcOrd="4" destOrd="0" parTransId="{DFE5792F-6EB0-4137-B132-D3C4D3F76AA1}" sibTransId="{B05E0230-74FF-417A-A810-110CA6EEF245}"/>
    <dgm:cxn modelId="{541FD162-C522-40F0-9EA6-DA56618654EF}" type="presOf" srcId="{1CB65FFA-B554-48B7-A15D-EAD7552AA7AD}" destId="{F7715D55-F7F1-4A25-847F-3716AE71AB63}" srcOrd="1" destOrd="0" presId="urn:microsoft.com/office/officeart/2005/8/layout/process3"/>
    <dgm:cxn modelId="{80BAD852-F6C0-41B1-A349-72EE869FAFF3}" type="presOf" srcId="{F83952C6-F8B8-4100-984A-97F6A6428B0E}" destId="{61200ABA-8B37-4BDB-A1F1-647CE254BA3C}" srcOrd="1" destOrd="0" presId="urn:microsoft.com/office/officeart/2005/8/layout/process3"/>
    <dgm:cxn modelId="{29B524AF-4EEF-496D-989D-42CBBA4631BE}" type="presOf" srcId="{DA9289FD-6B9A-45F0-B443-93B63ECEAA2A}" destId="{28E04135-DFA6-43F5-9AA3-8791E50998A6}" srcOrd="0" destOrd="5" presId="urn:microsoft.com/office/officeart/2005/8/layout/process3"/>
    <dgm:cxn modelId="{7F96495A-C8CB-4E90-95F5-91C1CE2FB107}" srcId="{50EAE555-7C26-438E-9FAA-030711525DD6}" destId="{ECCFFF43-E123-43D9-B90A-A6A941137C17}" srcOrd="1" destOrd="0" parTransId="{8D83389A-C644-4851-B242-C9CD78F22A69}" sibTransId="{2F066970-97E2-4373-8CEC-6BFFF462F40F}"/>
    <dgm:cxn modelId="{8C811791-63F5-4BFA-8925-2A6342929A44}" srcId="{6033812C-F06D-43C1-98A4-BBE75F06372B}" destId="{E2733952-FBF0-4BE0-A705-E87D38FF3E34}" srcOrd="1" destOrd="0" parTransId="{B2DD56F9-D21C-414A-8C55-58E52F9D48D1}" sibTransId="{C3883D86-6D60-463C-926B-9CB7C976C7CC}"/>
    <dgm:cxn modelId="{EA71C293-B39D-4D9B-BCFD-43724617DF11}" srcId="{50EAE555-7C26-438E-9FAA-030711525DD6}" destId="{F83952C6-F8B8-4100-984A-97F6A6428B0E}" srcOrd="2" destOrd="0" parTransId="{ACE13C51-89F3-45ED-BC29-B62183BD3E87}" sibTransId="{7B14983E-B12D-44BC-9594-E5D3F960F326}"/>
    <dgm:cxn modelId="{79A8BB61-A0DA-4501-8B13-940E57F17C0E}" srcId="{50EAE555-7C26-438E-9FAA-030711525DD6}" destId="{6033812C-F06D-43C1-98A4-BBE75F06372B}" srcOrd="0" destOrd="0" parTransId="{1176D4BF-358C-4706-A8B1-99BD15B687C4}" sibTransId="{1CB65FFA-B554-48B7-A15D-EAD7552AA7AD}"/>
    <dgm:cxn modelId="{7A57B518-8C51-45D6-8B3A-29A79C7ECFF5}" srcId="{72FDE23F-F0E8-49AA-8624-765E6A94E895}" destId="{2BF110F1-2740-479C-AF28-F27A0EC0BD9F}" srcOrd="2" destOrd="0" parTransId="{CE5C9D70-B7E7-40FA-AB74-ED42FDB66FBA}" sibTransId="{7192E38A-9166-47FC-A36D-CF2FEC9F5B34}"/>
    <dgm:cxn modelId="{6599356E-1F37-4DC5-AC53-37C52C745388}" srcId="{72FDE23F-F0E8-49AA-8624-765E6A94E895}" destId="{C7D67B0C-2704-4A07-B564-96266CAD7C67}" srcOrd="0" destOrd="0" parTransId="{54C12388-3290-4274-92BD-980F0EB1AC03}" sibTransId="{FF1854BD-4737-4380-BDCE-03190313F054}"/>
    <dgm:cxn modelId="{E953A053-3E9D-443A-8E4C-8C08C2F5DDDC}" type="presOf" srcId="{10CD8529-3216-436B-88D9-7755E389ECDD}" destId="{74D0FA97-8C64-4875-93E2-4DC2D748DE20}" srcOrd="0" destOrd="3" presId="urn:microsoft.com/office/officeart/2005/8/layout/process3"/>
    <dgm:cxn modelId="{53EE469E-C480-4D22-8450-0239019C048D}" type="presOf" srcId="{72FDE23F-F0E8-49AA-8624-765E6A94E895}" destId="{0D13BDCB-8606-4991-8F5F-8BB0664EBCEC}" srcOrd="1" destOrd="0" presId="urn:microsoft.com/office/officeart/2005/8/layout/process3"/>
    <dgm:cxn modelId="{F49C39F1-2649-4537-B9F0-AA9C5B47F094}" srcId="{50EAE555-7C26-438E-9FAA-030711525DD6}" destId="{72FDE23F-F0E8-49AA-8624-765E6A94E895}" srcOrd="3" destOrd="0" parTransId="{77397E16-FEB3-47DD-995A-55B55C739632}" sibTransId="{5AE75A4B-29B5-456C-83E3-61B6D6493F48}"/>
    <dgm:cxn modelId="{916BA1D2-C737-4C75-87C4-D7B7832B5637}" type="presOf" srcId="{633C177D-3164-44F1-A5F5-3917E0867BBC}" destId="{28E04135-DFA6-43F5-9AA3-8791E50998A6}" srcOrd="0" destOrd="2" presId="urn:microsoft.com/office/officeart/2005/8/layout/process3"/>
    <dgm:cxn modelId="{74B28F9D-CDF9-4600-8A74-9A8825C353C3}" srcId="{6033812C-F06D-43C1-98A4-BBE75F06372B}" destId="{408D46D6-3635-40A9-BD16-4863A3213D77}" srcOrd="0" destOrd="0" parTransId="{8B8F4929-1493-4DC3-85C3-572478B4E29A}" sibTransId="{3E1DB336-CD76-4CE6-AC20-CC955BFA0872}"/>
    <dgm:cxn modelId="{A7480D05-BAA3-465A-826A-1FD1E3FA24B3}" type="presOf" srcId="{C7D67B0C-2704-4A07-B564-96266CAD7C67}" destId="{03A87ACF-C71C-4CED-B52E-94384557F88F}" srcOrd="0" destOrd="0" presId="urn:microsoft.com/office/officeart/2005/8/layout/process3"/>
    <dgm:cxn modelId="{B26762E5-7DF0-4E25-95BA-2CB34965EF98}" type="presOf" srcId="{660FA30F-33F6-4130-94AA-60ADC035B8EE}" destId="{28E04135-DFA6-43F5-9AA3-8791E50998A6}" srcOrd="0" destOrd="0" presId="urn:microsoft.com/office/officeart/2005/8/layout/process3"/>
    <dgm:cxn modelId="{B5C2E306-3E6B-4CE8-968E-AF78B61C9ABB}" type="presOf" srcId="{7B14983E-B12D-44BC-9594-E5D3F960F326}" destId="{604E8689-9F8F-42AC-8C5F-BE3220F15963}" srcOrd="1" destOrd="0" presId="urn:microsoft.com/office/officeart/2005/8/layout/process3"/>
    <dgm:cxn modelId="{10CC54EB-811E-417B-8A4A-8E45E2A3CA28}" type="presOf" srcId="{B7290A4F-1179-4121-9042-E49F8AA5A255}" destId="{74D0FA97-8C64-4875-93E2-4DC2D748DE20}" srcOrd="0" destOrd="5" presId="urn:microsoft.com/office/officeart/2005/8/layout/process3"/>
    <dgm:cxn modelId="{5EC13909-3F50-45FC-B1BA-7805CC000A38}" type="presOf" srcId="{04323F23-A957-490A-8069-8FF7B2DCD928}" destId="{28E04135-DFA6-43F5-9AA3-8791E50998A6}" srcOrd="0" destOrd="3" presId="urn:microsoft.com/office/officeart/2005/8/layout/process3"/>
    <dgm:cxn modelId="{2E10780F-E50F-4A89-A91D-7596D969874E}" srcId="{ECCFFF43-E123-43D9-B90A-A6A941137C17}" destId="{B7290A4F-1179-4121-9042-E49F8AA5A255}" srcOrd="5" destOrd="0" parTransId="{C2D25FD5-BD1A-42A3-B555-4F2B9F54903D}" sibTransId="{07249400-0122-4512-8E92-08A35CF223A9}"/>
    <dgm:cxn modelId="{A6D4A488-994A-4CB5-A6DC-67E5D974A75D}" type="presOf" srcId="{2F066970-97E2-4373-8CEC-6BFFF462F40F}" destId="{C0450519-ED0B-4A4A-AE0A-6392AF185FC2}" srcOrd="1" destOrd="0" presId="urn:microsoft.com/office/officeart/2005/8/layout/process3"/>
    <dgm:cxn modelId="{F5C0DE52-0756-49F0-A1CC-461ED116EDF8}" type="presOf" srcId="{0B27BC4D-9468-4F66-8A8F-A1F87A6D91D3}" destId="{74D0FA97-8C64-4875-93E2-4DC2D748DE20}" srcOrd="0" destOrd="0" presId="urn:microsoft.com/office/officeart/2005/8/layout/process3"/>
    <dgm:cxn modelId="{A3D9514A-05B0-4C14-BDB2-210BD3BB9049}" type="presOf" srcId="{88F3449B-9484-495D-B80E-67913974C3C6}" destId="{74D0FA97-8C64-4875-93E2-4DC2D748DE20}" srcOrd="0" destOrd="1" presId="urn:microsoft.com/office/officeart/2005/8/layout/process3"/>
    <dgm:cxn modelId="{D3072D7C-2608-49DA-B7C6-DDEB0D493CCC}" type="presOf" srcId="{CB73A770-55A8-4E9C-9B8F-6527FEF8695F}" destId="{28E04135-DFA6-43F5-9AA3-8791E50998A6}" srcOrd="0" destOrd="4" presId="urn:microsoft.com/office/officeart/2005/8/layout/process3"/>
    <dgm:cxn modelId="{2D31007A-5476-41FE-8B1E-E93EC409C786}" type="presParOf" srcId="{F885B5ED-D472-4D7E-A01A-4D0E6E8CC2BF}" destId="{42761810-80CB-4C21-873B-848170A96F9D}" srcOrd="0" destOrd="0" presId="urn:microsoft.com/office/officeart/2005/8/layout/process3"/>
    <dgm:cxn modelId="{69D7FDC3-A5F7-403F-82B1-5924E3756824}" type="presParOf" srcId="{42761810-80CB-4C21-873B-848170A96F9D}" destId="{F12ACBDF-3A79-4A47-A94D-7571CC21DFB7}" srcOrd="0" destOrd="0" presId="urn:microsoft.com/office/officeart/2005/8/layout/process3"/>
    <dgm:cxn modelId="{71A556F1-4386-4A34-84ED-5B8D2EC7A711}" type="presParOf" srcId="{42761810-80CB-4C21-873B-848170A96F9D}" destId="{69A02CCF-8E0E-46A1-8517-8E21C203083A}" srcOrd="1" destOrd="0" presId="urn:microsoft.com/office/officeart/2005/8/layout/process3"/>
    <dgm:cxn modelId="{7292485A-2D6D-4EF9-AF03-F9046E02868E}" type="presParOf" srcId="{42761810-80CB-4C21-873B-848170A96F9D}" destId="{F89A9DAE-BFB6-4E89-863A-619C7F68A14E}" srcOrd="2" destOrd="0" presId="urn:microsoft.com/office/officeart/2005/8/layout/process3"/>
    <dgm:cxn modelId="{CA9F5FC6-F3A5-4D3E-958B-C051DE70D4E0}" type="presParOf" srcId="{F885B5ED-D472-4D7E-A01A-4D0E6E8CC2BF}" destId="{B0872B60-A8BB-4017-AFBF-97269FEA1AEE}" srcOrd="1" destOrd="0" presId="urn:microsoft.com/office/officeart/2005/8/layout/process3"/>
    <dgm:cxn modelId="{67E0F3C9-520B-4D99-89A5-45CEAE3416D0}" type="presParOf" srcId="{B0872B60-A8BB-4017-AFBF-97269FEA1AEE}" destId="{F7715D55-F7F1-4A25-847F-3716AE71AB63}" srcOrd="0" destOrd="0" presId="urn:microsoft.com/office/officeart/2005/8/layout/process3"/>
    <dgm:cxn modelId="{9E3822C2-8355-4833-BA90-0EA828180E2A}" type="presParOf" srcId="{F885B5ED-D472-4D7E-A01A-4D0E6E8CC2BF}" destId="{5218EBAE-A450-4024-8549-2A4668E15E4C}" srcOrd="2" destOrd="0" presId="urn:microsoft.com/office/officeart/2005/8/layout/process3"/>
    <dgm:cxn modelId="{5B46342E-DFFA-4F18-9F86-F371E4B344C9}" type="presParOf" srcId="{5218EBAE-A450-4024-8549-2A4668E15E4C}" destId="{968D56A4-E379-4C74-AD05-9E009B44E11F}" srcOrd="0" destOrd="0" presId="urn:microsoft.com/office/officeart/2005/8/layout/process3"/>
    <dgm:cxn modelId="{060C13F3-CE8F-4272-8D24-BD78E8FD9A6A}" type="presParOf" srcId="{5218EBAE-A450-4024-8549-2A4668E15E4C}" destId="{7355C4BB-E0C8-4B53-A215-E4EE2B743901}" srcOrd="1" destOrd="0" presId="urn:microsoft.com/office/officeart/2005/8/layout/process3"/>
    <dgm:cxn modelId="{9D57917C-B724-4EE7-9E7B-57922EB84929}" type="presParOf" srcId="{5218EBAE-A450-4024-8549-2A4668E15E4C}" destId="{74D0FA97-8C64-4875-93E2-4DC2D748DE20}" srcOrd="2" destOrd="0" presId="urn:microsoft.com/office/officeart/2005/8/layout/process3"/>
    <dgm:cxn modelId="{4622A218-67BD-4E7C-A852-BC814CACEE55}" type="presParOf" srcId="{F885B5ED-D472-4D7E-A01A-4D0E6E8CC2BF}" destId="{974237D2-AA74-4DBB-8F78-9F544C9C78F4}" srcOrd="3" destOrd="0" presId="urn:microsoft.com/office/officeart/2005/8/layout/process3"/>
    <dgm:cxn modelId="{0F58BC91-5272-411D-BFCA-2F6A9C974BBD}" type="presParOf" srcId="{974237D2-AA74-4DBB-8F78-9F544C9C78F4}" destId="{C0450519-ED0B-4A4A-AE0A-6392AF185FC2}" srcOrd="0" destOrd="0" presId="urn:microsoft.com/office/officeart/2005/8/layout/process3"/>
    <dgm:cxn modelId="{BBFD80A1-E73D-4F81-8BFE-E32FB576B327}" type="presParOf" srcId="{F885B5ED-D472-4D7E-A01A-4D0E6E8CC2BF}" destId="{0EC22249-4590-493D-A529-A058CFC6FFF3}" srcOrd="4" destOrd="0" presId="urn:microsoft.com/office/officeart/2005/8/layout/process3"/>
    <dgm:cxn modelId="{9EFF026B-D83E-4CC8-8332-6B689C5B09DB}" type="presParOf" srcId="{0EC22249-4590-493D-A529-A058CFC6FFF3}" destId="{5A5CE9C8-4F86-46D1-A202-847570F05F22}" srcOrd="0" destOrd="0" presId="urn:microsoft.com/office/officeart/2005/8/layout/process3"/>
    <dgm:cxn modelId="{56A05DB8-59BE-495A-B4C5-B2217E71A561}" type="presParOf" srcId="{0EC22249-4590-493D-A529-A058CFC6FFF3}" destId="{61200ABA-8B37-4BDB-A1F1-647CE254BA3C}" srcOrd="1" destOrd="0" presId="urn:microsoft.com/office/officeart/2005/8/layout/process3"/>
    <dgm:cxn modelId="{083E38A9-3CF7-4BA5-A7F0-65B976545D36}" type="presParOf" srcId="{0EC22249-4590-493D-A529-A058CFC6FFF3}" destId="{28E04135-DFA6-43F5-9AA3-8791E50998A6}" srcOrd="2" destOrd="0" presId="urn:microsoft.com/office/officeart/2005/8/layout/process3"/>
    <dgm:cxn modelId="{ED7EC894-28E9-46F5-A93D-F855D4F178DC}" type="presParOf" srcId="{F885B5ED-D472-4D7E-A01A-4D0E6E8CC2BF}" destId="{34918C08-034A-4114-93DC-D62CC0EC053C}" srcOrd="5" destOrd="0" presId="urn:microsoft.com/office/officeart/2005/8/layout/process3"/>
    <dgm:cxn modelId="{7F145063-E3C6-4A5D-AA41-5230EBE00D48}" type="presParOf" srcId="{34918C08-034A-4114-93DC-D62CC0EC053C}" destId="{604E8689-9F8F-42AC-8C5F-BE3220F15963}" srcOrd="0" destOrd="0" presId="urn:microsoft.com/office/officeart/2005/8/layout/process3"/>
    <dgm:cxn modelId="{563528BD-429B-453F-8D62-92F45D2EB888}" type="presParOf" srcId="{F885B5ED-D472-4D7E-A01A-4D0E6E8CC2BF}" destId="{5624DE2C-B7B4-4E8C-81C3-5DB95F59ED88}" srcOrd="6" destOrd="0" presId="urn:microsoft.com/office/officeart/2005/8/layout/process3"/>
    <dgm:cxn modelId="{F9AD32AC-3F52-483E-B262-6B586FA0E677}" type="presParOf" srcId="{5624DE2C-B7B4-4E8C-81C3-5DB95F59ED88}" destId="{FFF3C813-78CC-4FF1-A23B-80E11BD5D727}" srcOrd="0" destOrd="0" presId="urn:microsoft.com/office/officeart/2005/8/layout/process3"/>
    <dgm:cxn modelId="{A2764CB2-C6A8-4AED-AB60-BA7C5A8CD017}" type="presParOf" srcId="{5624DE2C-B7B4-4E8C-81C3-5DB95F59ED88}" destId="{0D13BDCB-8606-4991-8F5F-8BB0664EBCEC}" srcOrd="1" destOrd="0" presId="urn:microsoft.com/office/officeart/2005/8/layout/process3"/>
    <dgm:cxn modelId="{D685E948-44B7-42D5-9F2C-B0E6451817E1}" type="presParOf" srcId="{5624DE2C-B7B4-4E8C-81C3-5DB95F59ED88}" destId="{03A87ACF-C71C-4CED-B52E-94384557F88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5AEFE7-2447-4143-A715-718FE6069C67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BA4AECD-E1E4-4244-9A06-E28BAA445F7D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r>
            <a:rPr lang="es-ES" sz="1200" b="1" dirty="0"/>
            <a:t>ABORDAJE EPIDEMIOLÓGICO</a:t>
          </a:r>
        </a:p>
      </dgm:t>
    </dgm:pt>
    <dgm:pt modelId="{9A3F0A59-6503-4FE2-A1B1-B579C9FB6859}" type="parTrans" cxnId="{2EB933FC-146D-4953-B0A1-1CFB12A30235}">
      <dgm:prSet/>
      <dgm:spPr/>
      <dgm:t>
        <a:bodyPr/>
        <a:lstStyle/>
        <a:p>
          <a:endParaRPr lang="es-ES" sz="1400"/>
        </a:p>
      </dgm:t>
    </dgm:pt>
    <dgm:pt modelId="{0BF393A5-6F28-4189-895E-2F7509561446}" type="sibTrans" cxnId="{2EB933FC-146D-4953-B0A1-1CFB12A30235}">
      <dgm:prSet/>
      <dgm:spPr/>
      <dgm:t>
        <a:bodyPr/>
        <a:lstStyle/>
        <a:p>
          <a:endParaRPr lang="es-ES" sz="1400"/>
        </a:p>
      </dgm:t>
    </dgm:pt>
    <dgm:pt modelId="{B881DC28-F033-4C05-8923-D48B431721E8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r>
            <a:rPr lang="es-ES" sz="1400" dirty="0"/>
            <a:t>Manejo de casos: sospechosos, confirmados, seguimiento de nexos epidemiológicos, soporte de los servicios médicos (cuando los hay).</a:t>
          </a:r>
        </a:p>
      </dgm:t>
    </dgm:pt>
    <dgm:pt modelId="{E0D71F31-2EA9-47FE-A24A-D5C64EFA7048}" type="sibTrans" cxnId="{81D7BCD4-905E-464B-BE94-F62332829CA9}">
      <dgm:prSet/>
      <dgm:spPr/>
      <dgm:t>
        <a:bodyPr/>
        <a:lstStyle/>
        <a:p>
          <a:endParaRPr lang="es-ES" sz="1400"/>
        </a:p>
      </dgm:t>
    </dgm:pt>
    <dgm:pt modelId="{A5D2D1A0-71AD-410B-A561-631B2885600F}" type="parTrans" cxnId="{81D7BCD4-905E-464B-BE94-F62332829CA9}">
      <dgm:prSet/>
      <dgm:spPr/>
      <dgm:t>
        <a:bodyPr/>
        <a:lstStyle/>
        <a:p>
          <a:endParaRPr lang="es-ES" sz="1400"/>
        </a:p>
      </dgm:t>
    </dgm:pt>
    <dgm:pt modelId="{90B83C2B-494B-4F47-824C-3E43AEB12C62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r>
            <a:rPr lang="es-ES" sz="1400" dirty="0"/>
            <a:t>Coordinación con Área Regional del Ministerio de Salud, según corresponda por ubicación de la empresa.</a:t>
          </a:r>
        </a:p>
      </dgm:t>
    </dgm:pt>
    <dgm:pt modelId="{EEFEAACE-D588-4226-ABBD-58E0AEB114E7}" type="sibTrans" cxnId="{4D2BB8BD-3F1E-49C5-B536-E3C0DB645540}">
      <dgm:prSet/>
      <dgm:spPr/>
      <dgm:t>
        <a:bodyPr/>
        <a:lstStyle/>
        <a:p>
          <a:endParaRPr lang="es-ES" sz="1400"/>
        </a:p>
      </dgm:t>
    </dgm:pt>
    <dgm:pt modelId="{DE34B6AE-478F-45B5-A775-9EE83B6A9300}" type="parTrans" cxnId="{4D2BB8BD-3F1E-49C5-B536-E3C0DB645540}">
      <dgm:prSet/>
      <dgm:spPr/>
      <dgm:t>
        <a:bodyPr/>
        <a:lstStyle/>
        <a:p>
          <a:endParaRPr lang="es-ES" sz="1400"/>
        </a:p>
      </dgm:t>
    </dgm:pt>
    <dgm:pt modelId="{581A7D22-C784-479F-9B23-2EAD6BEB1AFE}" type="pres">
      <dgm:prSet presAssocID="{0B5AEFE7-2447-4143-A715-718FE6069C6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6669A0D4-C188-4636-B117-9446714257FB}" type="pres">
      <dgm:prSet presAssocID="{CBA4AECD-E1E4-4244-9A06-E28BAA445F7D}" presName="posSpace" presStyleCnt="0"/>
      <dgm:spPr/>
    </dgm:pt>
    <dgm:pt modelId="{C15F40FD-4E1F-46B8-98F2-3FFA9EFE3CEC}" type="pres">
      <dgm:prSet presAssocID="{CBA4AECD-E1E4-4244-9A06-E28BAA445F7D}" presName="vertFlow" presStyleCnt="0"/>
      <dgm:spPr/>
    </dgm:pt>
    <dgm:pt modelId="{35E427A4-6210-444A-8E30-77591C62C0C1}" type="pres">
      <dgm:prSet presAssocID="{CBA4AECD-E1E4-4244-9A06-E28BAA445F7D}" presName="topSpace" presStyleCnt="0"/>
      <dgm:spPr/>
    </dgm:pt>
    <dgm:pt modelId="{21F5ED5E-BF0A-4490-B587-38B7118B8227}" type="pres">
      <dgm:prSet presAssocID="{CBA4AECD-E1E4-4244-9A06-E28BAA445F7D}" presName="firstComp" presStyleCnt="0"/>
      <dgm:spPr/>
    </dgm:pt>
    <dgm:pt modelId="{2FFCD292-F8B7-49CA-B664-2D871C3A21CC}" type="pres">
      <dgm:prSet presAssocID="{CBA4AECD-E1E4-4244-9A06-E28BAA445F7D}" presName="firstChild" presStyleLbl="bgAccFollowNode1" presStyleIdx="0" presStyleCnt="2"/>
      <dgm:spPr/>
      <dgm:t>
        <a:bodyPr/>
        <a:lstStyle/>
        <a:p>
          <a:endParaRPr lang="es-ES_tradnl"/>
        </a:p>
      </dgm:t>
    </dgm:pt>
    <dgm:pt modelId="{96868565-6035-463E-B839-19758B5DF052}" type="pres">
      <dgm:prSet presAssocID="{CBA4AECD-E1E4-4244-9A06-E28BAA445F7D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B974325-B7D7-43FB-9582-C92ABA822E8E}" type="pres">
      <dgm:prSet presAssocID="{90B83C2B-494B-4F47-824C-3E43AEB12C62}" presName="comp" presStyleCnt="0"/>
      <dgm:spPr/>
    </dgm:pt>
    <dgm:pt modelId="{DEDED147-2715-445E-873F-413BF73B773A}" type="pres">
      <dgm:prSet presAssocID="{90B83C2B-494B-4F47-824C-3E43AEB12C62}" presName="child" presStyleLbl="bgAccFollowNode1" presStyleIdx="1" presStyleCnt="2"/>
      <dgm:spPr/>
      <dgm:t>
        <a:bodyPr/>
        <a:lstStyle/>
        <a:p>
          <a:endParaRPr lang="es-ES_tradnl"/>
        </a:p>
      </dgm:t>
    </dgm:pt>
    <dgm:pt modelId="{DF0268A3-D128-4EC1-B394-F7E955648F3E}" type="pres">
      <dgm:prSet presAssocID="{90B83C2B-494B-4F47-824C-3E43AEB12C62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30891B2-9533-4DDF-8ACB-423BC2A524FA}" type="pres">
      <dgm:prSet presAssocID="{CBA4AECD-E1E4-4244-9A06-E28BAA445F7D}" presName="negSpace" presStyleCnt="0"/>
      <dgm:spPr/>
    </dgm:pt>
    <dgm:pt modelId="{529A9AFB-423D-4513-94D7-BD8EEC84D66C}" type="pres">
      <dgm:prSet presAssocID="{CBA4AECD-E1E4-4244-9A06-E28BAA445F7D}" presName="circle" presStyleLbl="node1" presStyleIdx="0" presStyleCnt="1"/>
      <dgm:spPr/>
      <dgm:t>
        <a:bodyPr/>
        <a:lstStyle/>
        <a:p>
          <a:endParaRPr lang="es-ES_tradnl"/>
        </a:p>
      </dgm:t>
    </dgm:pt>
  </dgm:ptLst>
  <dgm:cxnLst>
    <dgm:cxn modelId="{2EB933FC-146D-4953-B0A1-1CFB12A30235}" srcId="{0B5AEFE7-2447-4143-A715-718FE6069C67}" destId="{CBA4AECD-E1E4-4244-9A06-E28BAA445F7D}" srcOrd="0" destOrd="0" parTransId="{9A3F0A59-6503-4FE2-A1B1-B579C9FB6859}" sibTransId="{0BF393A5-6F28-4189-895E-2F7509561446}"/>
    <dgm:cxn modelId="{81D7BCD4-905E-464B-BE94-F62332829CA9}" srcId="{CBA4AECD-E1E4-4244-9A06-E28BAA445F7D}" destId="{B881DC28-F033-4C05-8923-D48B431721E8}" srcOrd="0" destOrd="0" parTransId="{A5D2D1A0-71AD-410B-A561-631B2885600F}" sibTransId="{E0D71F31-2EA9-47FE-A24A-D5C64EFA7048}"/>
    <dgm:cxn modelId="{EC39F8E8-BED2-42FC-B617-53A7C5D7EA9C}" type="presOf" srcId="{90B83C2B-494B-4F47-824C-3E43AEB12C62}" destId="{DEDED147-2715-445E-873F-413BF73B773A}" srcOrd="0" destOrd="0" presId="urn:microsoft.com/office/officeart/2005/8/layout/hList9"/>
    <dgm:cxn modelId="{06BF5900-2FC3-4E47-B5DD-A7C6896AFCE0}" type="presOf" srcId="{90B83C2B-494B-4F47-824C-3E43AEB12C62}" destId="{DF0268A3-D128-4EC1-B394-F7E955648F3E}" srcOrd="1" destOrd="0" presId="urn:microsoft.com/office/officeart/2005/8/layout/hList9"/>
    <dgm:cxn modelId="{4D2BB8BD-3F1E-49C5-B536-E3C0DB645540}" srcId="{CBA4AECD-E1E4-4244-9A06-E28BAA445F7D}" destId="{90B83C2B-494B-4F47-824C-3E43AEB12C62}" srcOrd="1" destOrd="0" parTransId="{DE34B6AE-478F-45B5-A775-9EE83B6A9300}" sibTransId="{EEFEAACE-D588-4226-ABBD-58E0AEB114E7}"/>
    <dgm:cxn modelId="{3888EC15-4F76-475F-965D-F9BC960B0CEC}" type="presOf" srcId="{CBA4AECD-E1E4-4244-9A06-E28BAA445F7D}" destId="{529A9AFB-423D-4513-94D7-BD8EEC84D66C}" srcOrd="0" destOrd="0" presId="urn:microsoft.com/office/officeart/2005/8/layout/hList9"/>
    <dgm:cxn modelId="{349381D0-6127-448A-8DCD-886B0FF1417E}" type="presOf" srcId="{B881DC28-F033-4C05-8923-D48B431721E8}" destId="{96868565-6035-463E-B839-19758B5DF052}" srcOrd="1" destOrd="0" presId="urn:microsoft.com/office/officeart/2005/8/layout/hList9"/>
    <dgm:cxn modelId="{A569D21B-0173-4E75-820D-630C915DCEA6}" type="presOf" srcId="{0B5AEFE7-2447-4143-A715-718FE6069C67}" destId="{581A7D22-C784-479F-9B23-2EAD6BEB1AFE}" srcOrd="0" destOrd="0" presId="urn:microsoft.com/office/officeart/2005/8/layout/hList9"/>
    <dgm:cxn modelId="{6792FB60-0C20-4DEA-8D5F-37AF4C96F330}" type="presOf" srcId="{B881DC28-F033-4C05-8923-D48B431721E8}" destId="{2FFCD292-F8B7-49CA-B664-2D871C3A21CC}" srcOrd="0" destOrd="0" presId="urn:microsoft.com/office/officeart/2005/8/layout/hList9"/>
    <dgm:cxn modelId="{AAA2DF47-5CF3-4B91-9400-62B84DEAD6C4}" type="presParOf" srcId="{581A7D22-C784-479F-9B23-2EAD6BEB1AFE}" destId="{6669A0D4-C188-4636-B117-9446714257FB}" srcOrd="0" destOrd="0" presId="urn:microsoft.com/office/officeart/2005/8/layout/hList9"/>
    <dgm:cxn modelId="{915A17DD-335A-49CA-A80A-9DC0480F0944}" type="presParOf" srcId="{581A7D22-C784-479F-9B23-2EAD6BEB1AFE}" destId="{C15F40FD-4E1F-46B8-98F2-3FFA9EFE3CEC}" srcOrd="1" destOrd="0" presId="urn:microsoft.com/office/officeart/2005/8/layout/hList9"/>
    <dgm:cxn modelId="{EEF56E16-9C5C-470C-85B7-BD0B306626E9}" type="presParOf" srcId="{C15F40FD-4E1F-46B8-98F2-3FFA9EFE3CEC}" destId="{35E427A4-6210-444A-8E30-77591C62C0C1}" srcOrd="0" destOrd="0" presId="urn:microsoft.com/office/officeart/2005/8/layout/hList9"/>
    <dgm:cxn modelId="{AEDB0106-3285-4BB1-BB33-DC4EB948FB3B}" type="presParOf" srcId="{C15F40FD-4E1F-46B8-98F2-3FFA9EFE3CEC}" destId="{21F5ED5E-BF0A-4490-B587-38B7118B8227}" srcOrd="1" destOrd="0" presId="urn:microsoft.com/office/officeart/2005/8/layout/hList9"/>
    <dgm:cxn modelId="{B15F9C61-40F9-4F1C-BC02-9D014FC891B3}" type="presParOf" srcId="{21F5ED5E-BF0A-4490-B587-38B7118B8227}" destId="{2FFCD292-F8B7-49CA-B664-2D871C3A21CC}" srcOrd="0" destOrd="0" presId="urn:microsoft.com/office/officeart/2005/8/layout/hList9"/>
    <dgm:cxn modelId="{23C30AD3-AC7E-4859-B18F-6C4EF0B7081F}" type="presParOf" srcId="{21F5ED5E-BF0A-4490-B587-38B7118B8227}" destId="{96868565-6035-463E-B839-19758B5DF052}" srcOrd="1" destOrd="0" presId="urn:microsoft.com/office/officeart/2005/8/layout/hList9"/>
    <dgm:cxn modelId="{B47C3EA8-C6FD-486E-B678-EFBC6C1CA43C}" type="presParOf" srcId="{C15F40FD-4E1F-46B8-98F2-3FFA9EFE3CEC}" destId="{9B974325-B7D7-43FB-9582-C92ABA822E8E}" srcOrd="2" destOrd="0" presId="urn:microsoft.com/office/officeart/2005/8/layout/hList9"/>
    <dgm:cxn modelId="{0797902B-37E4-494D-9A75-85E54FE258E6}" type="presParOf" srcId="{9B974325-B7D7-43FB-9582-C92ABA822E8E}" destId="{DEDED147-2715-445E-873F-413BF73B773A}" srcOrd="0" destOrd="0" presId="urn:microsoft.com/office/officeart/2005/8/layout/hList9"/>
    <dgm:cxn modelId="{A6BEECAF-5587-4381-9C19-41931D0564A5}" type="presParOf" srcId="{9B974325-B7D7-43FB-9582-C92ABA822E8E}" destId="{DF0268A3-D128-4EC1-B394-F7E955648F3E}" srcOrd="1" destOrd="0" presId="urn:microsoft.com/office/officeart/2005/8/layout/hList9"/>
    <dgm:cxn modelId="{F6D526C3-8AA5-48B2-9358-32AFB012EFD8}" type="presParOf" srcId="{581A7D22-C784-479F-9B23-2EAD6BEB1AFE}" destId="{B30891B2-9533-4DDF-8ACB-423BC2A524FA}" srcOrd="2" destOrd="0" presId="urn:microsoft.com/office/officeart/2005/8/layout/hList9"/>
    <dgm:cxn modelId="{A9C6F02F-8710-4779-9DCE-F7EAFF7E06DD}" type="presParOf" srcId="{581A7D22-C784-479F-9B23-2EAD6BEB1AFE}" destId="{529A9AFB-423D-4513-94D7-BD8EEC84D66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7F3C98F-CF29-4D93-BB5A-043AA7EF170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1CA46B15-62C2-4AB6-8BDA-64C6D00B0F68}">
      <dgm:prSet phldrT="[Texto]" custT="1"/>
      <dgm:spPr/>
      <dgm:t>
        <a:bodyPr/>
        <a:lstStyle/>
        <a:p>
          <a:r>
            <a:rPr lang="es-CR" sz="2000" dirty="0"/>
            <a:t>Reuniones de seguimiento con cámaras y revisión de protocolos</a:t>
          </a:r>
        </a:p>
      </dgm:t>
    </dgm:pt>
    <dgm:pt modelId="{1BC4A119-189A-4DC6-884A-4E21BAE70C81}" type="parTrans" cxnId="{4191C330-CE15-4770-B656-95E5C0BAE645}">
      <dgm:prSet/>
      <dgm:spPr/>
      <dgm:t>
        <a:bodyPr/>
        <a:lstStyle/>
        <a:p>
          <a:endParaRPr lang="es-CR" sz="2000"/>
        </a:p>
      </dgm:t>
    </dgm:pt>
    <dgm:pt modelId="{A97EC36A-B97E-4E41-BB49-F16C0EAA13F2}" type="sibTrans" cxnId="{4191C330-CE15-4770-B656-95E5C0BAE645}">
      <dgm:prSet/>
      <dgm:spPr/>
      <dgm:t>
        <a:bodyPr/>
        <a:lstStyle/>
        <a:p>
          <a:endParaRPr lang="es-CR" sz="2000"/>
        </a:p>
      </dgm:t>
    </dgm:pt>
    <dgm:pt modelId="{0CD85310-E926-4A22-A3CC-E735FE71094E}">
      <dgm:prSet phldrT="[Texto]" custT="1"/>
      <dgm:spPr/>
      <dgm:t>
        <a:bodyPr/>
        <a:lstStyle/>
        <a:p>
          <a:r>
            <a:rPr lang="es-CR" sz="2000" dirty="0"/>
            <a:t>Catalizar espacios con Ministerio de Salud  y otras instituciones con  Cámaras Empresariales</a:t>
          </a:r>
        </a:p>
      </dgm:t>
    </dgm:pt>
    <dgm:pt modelId="{DFF9D081-FC7C-4AE6-9AE0-B0ACC25B1E75}" type="parTrans" cxnId="{7998DA21-6DB6-4CDA-95AA-9AC50BFEB89D}">
      <dgm:prSet/>
      <dgm:spPr/>
      <dgm:t>
        <a:bodyPr/>
        <a:lstStyle/>
        <a:p>
          <a:endParaRPr lang="es-CR" sz="2000"/>
        </a:p>
      </dgm:t>
    </dgm:pt>
    <dgm:pt modelId="{C4617A0F-A659-4F3B-A76D-057316A4CE02}" type="sibTrans" cxnId="{7998DA21-6DB6-4CDA-95AA-9AC50BFEB89D}">
      <dgm:prSet/>
      <dgm:spPr/>
      <dgm:t>
        <a:bodyPr/>
        <a:lstStyle/>
        <a:p>
          <a:endParaRPr lang="es-CR" sz="2000"/>
        </a:p>
      </dgm:t>
    </dgm:pt>
    <dgm:pt modelId="{A60DAD62-BD0F-4D8C-B443-E8D82C6CFCA4}">
      <dgm:prSet phldrT="[Texto]" custT="1"/>
      <dgm:spPr/>
      <dgm:t>
        <a:bodyPr/>
        <a:lstStyle/>
        <a:p>
          <a:r>
            <a:rPr lang="es-CR" sz="2000" dirty="0"/>
            <a:t>Sesiones con Directores Regionales de M. Salud para presentar protocolos</a:t>
          </a:r>
        </a:p>
      </dgm:t>
    </dgm:pt>
    <dgm:pt modelId="{0C204624-ABD7-4D85-9994-BCFACCE58F7A}" type="parTrans" cxnId="{19555E8F-B5F6-44D4-B833-88C5B12794C5}">
      <dgm:prSet/>
      <dgm:spPr/>
      <dgm:t>
        <a:bodyPr/>
        <a:lstStyle/>
        <a:p>
          <a:endParaRPr lang="es-CR" sz="2000"/>
        </a:p>
      </dgm:t>
    </dgm:pt>
    <dgm:pt modelId="{6D919609-42F4-40E5-ADE6-24B7B615B432}" type="sibTrans" cxnId="{19555E8F-B5F6-44D4-B833-88C5B12794C5}">
      <dgm:prSet/>
      <dgm:spPr/>
      <dgm:t>
        <a:bodyPr/>
        <a:lstStyle/>
        <a:p>
          <a:endParaRPr lang="es-CR" sz="2000"/>
        </a:p>
      </dgm:t>
    </dgm:pt>
    <dgm:pt modelId="{E9C0C5E7-74DC-4493-8318-8D268A39A3F8}" type="pres">
      <dgm:prSet presAssocID="{87F3C98F-CF29-4D93-BB5A-043AA7EF17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05D62C8B-2A10-43CB-BC94-8D8866311B83}" type="pres">
      <dgm:prSet presAssocID="{1CA46B15-62C2-4AB6-8BDA-64C6D00B0F68}" presName="parentLin" presStyleCnt="0"/>
      <dgm:spPr/>
    </dgm:pt>
    <dgm:pt modelId="{00B25D78-6998-4D8D-B2A3-BAEAD2786807}" type="pres">
      <dgm:prSet presAssocID="{1CA46B15-62C2-4AB6-8BDA-64C6D00B0F68}" presName="parentLeftMargin" presStyleLbl="node1" presStyleIdx="0" presStyleCnt="3"/>
      <dgm:spPr/>
      <dgm:t>
        <a:bodyPr/>
        <a:lstStyle/>
        <a:p>
          <a:endParaRPr lang="es-ES_tradnl"/>
        </a:p>
      </dgm:t>
    </dgm:pt>
    <dgm:pt modelId="{6DDD9389-EAE7-40AE-A2CF-DB19A4FAC0AC}" type="pres">
      <dgm:prSet presAssocID="{1CA46B15-62C2-4AB6-8BDA-64C6D00B0F6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98E4C61-B428-4FBA-9028-D2922EAE14FE}" type="pres">
      <dgm:prSet presAssocID="{1CA46B15-62C2-4AB6-8BDA-64C6D00B0F68}" presName="negativeSpace" presStyleCnt="0"/>
      <dgm:spPr/>
    </dgm:pt>
    <dgm:pt modelId="{3858E04E-ABD2-4483-8BB2-6C345AC8596E}" type="pres">
      <dgm:prSet presAssocID="{1CA46B15-62C2-4AB6-8BDA-64C6D00B0F68}" presName="childText" presStyleLbl="conFgAcc1" presStyleIdx="0" presStyleCnt="3">
        <dgm:presLayoutVars>
          <dgm:bulletEnabled val="1"/>
        </dgm:presLayoutVars>
      </dgm:prSet>
      <dgm:spPr/>
    </dgm:pt>
    <dgm:pt modelId="{ED0FF02A-F9E6-449D-9B05-77DD40283634}" type="pres">
      <dgm:prSet presAssocID="{A97EC36A-B97E-4E41-BB49-F16C0EAA13F2}" presName="spaceBetweenRectangles" presStyleCnt="0"/>
      <dgm:spPr/>
    </dgm:pt>
    <dgm:pt modelId="{B0EDA087-E762-49FD-8388-A67A852752D3}" type="pres">
      <dgm:prSet presAssocID="{0CD85310-E926-4A22-A3CC-E735FE71094E}" presName="parentLin" presStyleCnt="0"/>
      <dgm:spPr/>
    </dgm:pt>
    <dgm:pt modelId="{0B104263-78E5-4B8A-8E4E-C5744393C21D}" type="pres">
      <dgm:prSet presAssocID="{0CD85310-E926-4A22-A3CC-E735FE71094E}" presName="parentLeftMargin" presStyleLbl="node1" presStyleIdx="0" presStyleCnt="3"/>
      <dgm:spPr/>
      <dgm:t>
        <a:bodyPr/>
        <a:lstStyle/>
        <a:p>
          <a:endParaRPr lang="es-ES_tradnl"/>
        </a:p>
      </dgm:t>
    </dgm:pt>
    <dgm:pt modelId="{2CFC9288-1104-487C-B903-7F8BE964FFF3}" type="pres">
      <dgm:prSet presAssocID="{0CD85310-E926-4A22-A3CC-E735FE71094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E6E0492-2536-43C9-872E-8A62871BA2C7}" type="pres">
      <dgm:prSet presAssocID="{0CD85310-E926-4A22-A3CC-E735FE71094E}" presName="negativeSpace" presStyleCnt="0"/>
      <dgm:spPr/>
    </dgm:pt>
    <dgm:pt modelId="{27E4BEC6-9965-41ED-BF95-0C614DDB23F8}" type="pres">
      <dgm:prSet presAssocID="{0CD85310-E926-4A22-A3CC-E735FE71094E}" presName="childText" presStyleLbl="conFgAcc1" presStyleIdx="1" presStyleCnt="3">
        <dgm:presLayoutVars>
          <dgm:bulletEnabled val="1"/>
        </dgm:presLayoutVars>
      </dgm:prSet>
      <dgm:spPr/>
    </dgm:pt>
    <dgm:pt modelId="{0D6F0406-2C84-40A5-9C8D-09DE708F288C}" type="pres">
      <dgm:prSet presAssocID="{C4617A0F-A659-4F3B-A76D-057316A4CE02}" presName="spaceBetweenRectangles" presStyleCnt="0"/>
      <dgm:spPr/>
    </dgm:pt>
    <dgm:pt modelId="{B4E574B4-0728-481E-BC9A-BB9C4E92C03E}" type="pres">
      <dgm:prSet presAssocID="{A60DAD62-BD0F-4D8C-B443-E8D82C6CFCA4}" presName="parentLin" presStyleCnt="0"/>
      <dgm:spPr/>
    </dgm:pt>
    <dgm:pt modelId="{B91B045B-A6C3-42B8-87AB-381E137F93F8}" type="pres">
      <dgm:prSet presAssocID="{A60DAD62-BD0F-4D8C-B443-E8D82C6CFCA4}" presName="parentLeftMargin" presStyleLbl="node1" presStyleIdx="1" presStyleCnt="3"/>
      <dgm:spPr/>
      <dgm:t>
        <a:bodyPr/>
        <a:lstStyle/>
        <a:p>
          <a:endParaRPr lang="es-ES_tradnl"/>
        </a:p>
      </dgm:t>
    </dgm:pt>
    <dgm:pt modelId="{4040A28B-D478-43F5-8D33-6220E1E15EB3}" type="pres">
      <dgm:prSet presAssocID="{A60DAD62-BD0F-4D8C-B443-E8D82C6CFCA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C820456-A8C2-4A45-9BB8-B5D750521D3A}" type="pres">
      <dgm:prSet presAssocID="{A60DAD62-BD0F-4D8C-B443-E8D82C6CFCA4}" presName="negativeSpace" presStyleCnt="0"/>
      <dgm:spPr/>
    </dgm:pt>
    <dgm:pt modelId="{FFE59A87-8B92-44B4-ACA2-1D00EE88AB7B}" type="pres">
      <dgm:prSet presAssocID="{A60DAD62-BD0F-4D8C-B443-E8D82C6CFCA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C56D328-ED2A-4C18-9C3C-CDD6AC179588}" type="presOf" srcId="{0CD85310-E926-4A22-A3CC-E735FE71094E}" destId="{0B104263-78E5-4B8A-8E4E-C5744393C21D}" srcOrd="0" destOrd="0" presId="urn:microsoft.com/office/officeart/2005/8/layout/list1"/>
    <dgm:cxn modelId="{E874EBC0-5D43-4B03-B0B2-F916B5C569B7}" type="presOf" srcId="{A60DAD62-BD0F-4D8C-B443-E8D82C6CFCA4}" destId="{4040A28B-D478-43F5-8D33-6220E1E15EB3}" srcOrd="1" destOrd="0" presId="urn:microsoft.com/office/officeart/2005/8/layout/list1"/>
    <dgm:cxn modelId="{19555E8F-B5F6-44D4-B833-88C5B12794C5}" srcId="{87F3C98F-CF29-4D93-BB5A-043AA7EF170A}" destId="{A60DAD62-BD0F-4D8C-B443-E8D82C6CFCA4}" srcOrd="2" destOrd="0" parTransId="{0C204624-ABD7-4D85-9994-BCFACCE58F7A}" sibTransId="{6D919609-42F4-40E5-ADE6-24B7B615B432}"/>
    <dgm:cxn modelId="{7998DA21-6DB6-4CDA-95AA-9AC50BFEB89D}" srcId="{87F3C98F-CF29-4D93-BB5A-043AA7EF170A}" destId="{0CD85310-E926-4A22-A3CC-E735FE71094E}" srcOrd="1" destOrd="0" parTransId="{DFF9D081-FC7C-4AE6-9AE0-B0ACC25B1E75}" sibTransId="{C4617A0F-A659-4F3B-A76D-057316A4CE02}"/>
    <dgm:cxn modelId="{9FB379FB-292B-413C-AE3F-BB79095D818D}" type="presOf" srcId="{87F3C98F-CF29-4D93-BB5A-043AA7EF170A}" destId="{E9C0C5E7-74DC-4493-8318-8D268A39A3F8}" srcOrd="0" destOrd="0" presId="urn:microsoft.com/office/officeart/2005/8/layout/list1"/>
    <dgm:cxn modelId="{33EE98D0-C518-4A5E-9CC4-7642DE51B002}" type="presOf" srcId="{0CD85310-E926-4A22-A3CC-E735FE71094E}" destId="{2CFC9288-1104-487C-B903-7F8BE964FFF3}" srcOrd="1" destOrd="0" presId="urn:microsoft.com/office/officeart/2005/8/layout/list1"/>
    <dgm:cxn modelId="{4191C330-CE15-4770-B656-95E5C0BAE645}" srcId="{87F3C98F-CF29-4D93-BB5A-043AA7EF170A}" destId="{1CA46B15-62C2-4AB6-8BDA-64C6D00B0F68}" srcOrd="0" destOrd="0" parTransId="{1BC4A119-189A-4DC6-884A-4E21BAE70C81}" sibTransId="{A97EC36A-B97E-4E41-BB49-F16C0EAA13F2}"/>
    <dgm:cxn modelId="{AD85711D-6FAA-4FF8-9368-36D45BA4600F}" type="presOf" srcId="{1CA46B15-62C2-4AB6-8BDA-64C6D00B0F68}" destId="{6DDD9389-EAE7-40AE-A2CF-DB19A4FAC0AC}" srcOrd="1" destOrd="0" presId="urn:microsoft.com/office/officeart/2005/8/layout/list1"/>
    <dgm:cxn modelId="{88E365A1-6150-4BE5-83E2-EC5074F3DB0B}" type="presOf" srcId="{A60DAD62-BD0F-4D8C-B443-E8D82C6CFCA4}" destId="{B91B045B-A6C3-42B8-87AB-381E137F93F8}" srcOrd="0" destOrd="0" presId="urn:microsoft.com/office/officeart/2005/8/layout/list1"/>
    <dgm:cxn modelId="{1A8E7A8B-F28A-4FC6-8914-435F66FC2EEA}" type="presOf" srcId="{1CA46B15-62C2-4AB6-8BDA-64C6D00B0F68}" destId="{00B25D78-6998-4D8D-B2A3-BAEAD2786807}" srcOrd="0" destOrd="0" presId="urn:microsoft.com/office/officeart/2005/8/layout/list1"/>
    <dgm:cxn modelId="{78236A02-6F9D-45DA-BE2A-CBDD76297C7F}" type="presParOf" srcId="{E9C0C5E7-74DC-4493-8318-8D268A39A3F8}" destId="{05D62C8B-2A10-43CB-BC94-8D8866311B83}" srcOrd="0" destOrd="0" presId="urn:microsoft.com/office/officeart/2005/8/layout/list1"/>
    <dgm:cxn modelId="{F334B0B4-B409-4B21-84EA-9884927575D3}" type="presParOf" srcId="{05D62C8B-2A10-43CB-BC94-8D8866311B83}" destId="{00B25D78-6998-4D8D-B2A3-BAEAD2786807}" srcOrd="0" destOrd="0" presId="urn:microsoft.com/office/officeart/2005/8/layout/list1"/>
    <dgm:cxn modelId="{4BB24CFD-133C-44CE-BBB3-9F167F5C4486}" type="presParOf" srcId="{05D62C8B-2A10-43CB-BC94-8D8866311B83}" destId="{6DDD9389-EAE7-40AE-A2CF-DB19A4FAC0AC}" srcOrd="1" destOrd="0" presId="urn:microsoft.com/office/officeart/2005/8/layout/list1"/>
    <dgm:cxn modelId="{E1A527BB-FA4C-4D73-91C3-5253E2029130}" type="presParOf" srcId="{E9C0C5E7-74DC-4493-8318-8D268A39A3F8}" destId="{398E4C61-B428-4FBA-9028-D2922EAE14FE}" srcOrd="1" destOrd="0" presId="urn:microsoft.com/office/officeart/2005/8/layout/list1"/>
    <dgm:cxn modelId="{75023946-4AE8-474F-8E9E-F355FB42947A}" type="presParOf" srcId="{E9C0C5E7-74DC-4493-8318-8D268A39A3F8}" destId="{3858E04E-ABD2-4483-8BB2-6C345AC8596E}" srcOrd="2" destOrd="0" presId="urn:microsoft.com/office/officeart/2005/8/layout/list1"/>
    <dgm:cxn modelId="{7342BB4A-1320-40C3-BAF2-57AD89CE2DE0}" type="presParOf" srcId="{E9C0C5E7-74DC-4493-8318-8D268A39A3F8}" destId="{ED0FF02A-F9E6-449D-9B05-77DD40283634}" srcOrd="3" destOrd="0" presId="urn:microsoft.com/office/officeart/2005/8/layout/list1"/>
    <dgm:cxn modelId="{B2FD4274-3843-4BDF-818F-2EF60CD7ADE6}" type="presParOf" srcId="{E9C0C5E7-74DC-4493-8318-8D268A39A3F8}" destId="{B0EDA087-E762-49FD-8388-A67A852752D3}" srcOrd="4" destOrd="0" presId="urn:microsoft.com/office/officeart/2005/8/layout/list1"/>
    <dgm:cxn modelId="{C0E209F3-5283-4C7F-9D5B-4A372F1136E9}" type="presParOf" srcId="{B0EDA087-E762-49FD-8388-A67A852752D3}" destId="{0B104263-78E5-4B8A-8E4E-C5744393C21D}" srcOrd="0" destOrd="0" presId="urn:microsoft.com/office/officeart/2005/8/layout/list1"/>
    <dgm:cxn modelId="{1F82D1F1-3AD3-45B5-9EF2-F5CE0A20E813}" type="presParOf" srcId="{B0EDA087-E762-49FD-8388-A67A852752D3}" destId="{2CFC9288-1104-487C-B903-7F8BE964FFF3}" srcOrd="1" destOrd="0" presId="urn:microsoft.com/office/officeart/2005/8/layout/list1"/>
    <dgm:cxn modelId="{F2788F92-92DC-4643-8792-65F9A618A982}" type="presParOf" srcId="{E9C0C5E7-74DC-4493-8318-8D268A39A3F8}" destId="{2E6E0492-2536-43C9-872E-8A62871BA2C7}" srcOrd="5" destOrd="0" presId="urn:microsoft.com/office/officeart/2005/8/layout/list1"/>
    <dgm:cxn modelId="{FF223D65-0C79-4D3A-AB1D-5B95054D2487}" type="presParOf" srcId="{E9C0C5E7-74DC-4493-8318-8D268A39A3F8}" destId="{27E4BEC6-9965-41ED-BF95-0C614DDB23F8}" srcOrd="6" destOrd="0" presId="urn:microsoft.com/office/officeart/2005/8/layout/list1"/>
    <dgm:cxn modelId="{FD3E3CAE-B520-4310-AFD0-C922F4552325}" type="presParOf" srcId="{E9C0C5E7-74DC-4493-8318-8D268A39A3F8}" destId="{0D6F0406-2C84-40A5-9C8D-09DE708F288C}" srcOrd="7" destOrd="0" presId="urn:microsoft.com/office/officeart/2005/8/layout/list1"/>
    <dgm:cxn modelId="{A54A9602-678B-43B3-BC32-F63B75838E83}" type="presParOf" srcId="{E9C0C5E7-74DC-4493-8318-8D268A39A3F8}" destId="{B4E574B4-0728-481E-BC9A-BB9C4E92C03E}" srcOrd="8" destOrd="0" presId="urn:microsoft.com/office/officeart/2005/8/layout/list1"/>
    <dgm:cxn modelId="{55ACDD22-27E8-4006-9E23-032942790A3D}" type="presParOf" srcId="{B4E574B4-0728-481E-BC9A-BB9C4E92C03E}" destId="{B91B045B-A6C3-42B8-87AB-381E137F93F8}" srcOrd="0" destOrd="0" presId="urn:microsoft.com/office/officeart/2005/8/layout/list1"/>
    <dgm:cxn modelId="{5AD9643F-CE5F-4936-82F7-F2600711FA7F}" type="presParOf" srcId="{B4E574B4-0728-481E-BC9A-BB9C4E92C03E}" destId="{4040A28B-D478-43F5-8D33-6220E1E15EB3}" srcOrd="1" destOrd="0" presId="urn:microsoft.com/office/officeart/2005/8/layout/list1"/>
    <dgm:cxn modelId="{60920D37-7F53-4A06-960F-ACD06826003A}" type="presParOf" srcId="{E9C0C5E7-74DC-4493-8318-8D268A39A3F8}" destId="{8C820456-A8C2-4A45-9BB8-B5D750521D3A}" srcOrd="9" destOrd="0" presId="urn:microsoft.com/office/officeart/2005/8/layout/list1"/>
    <dgm:cxn modelId="{7774E8AF-E62A-400B-949F-34E2502A8A7C}" type="presParOf" srcId="{E9C0C5E7-74DC-4493-8318-8D268A39A3F8}" destId="{FFE59A87-8B92-44B4-ACA2-1D00EE88AB7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C5ADAF-62E0-4D75-A99D-F32EA527D02C}" type="doc">
      <dgm:prSet loTypeId="urn:microsoft.com/office/officeart/2005/8/layout/equation2" loCatId="process" qsTypeId="urn:microsoft.com/office/officeart/2005/8/quickstyle/simple1" qsCatId="simple" csTypeId="urn:microsoft.com/office/officeart/2005/8/colors/colorful2" csCatId="colorful" phldr="1"/>
      <dgm:spPr/>
    </dgm:pt>
    <dgm:pt modelId="{FCF2EDE4-C253-4A7B-8277-25B07A438D1D}">
      <dgm:prSet phldrT="[Texto]"/>
      <dgm:spPr/>
      <dgm:t>
        <a:bodyPr/>
        <a:lstStyle/>
        <a:p>
          <a:r>
            <a:rPr lang="es-CR" dirty="0"/>
            <a:t>Aplicar lineamientos e Implementar protocolos </a:t>
          </a:r>
        </a:p>
        <a:p>
          <a:r>
            <a:rPr lang="es-CR" dirty="0"/>
            <a:t>Control estricto de aforos </a:t>
          </a:r>
        </a:p>
      </dgm:t>
    </dgm:pt>
    <dgm:pt modelId="{9F5B2AB6-F29B-4508-8BDF-D21B6FF9AA0B}" type="parTrans" cxnId="{37E36974-B310-4B8D-A297-A77E73E32117}">
      <dgm:prSet/>
      <dgm:spPr/>
      <dgm:t>
        <a:bodyPr/>
        <a:lstStyle/>
        <a:p>
          <a:endParaRPr lang="es-CR"/>
        </a:p>
      </dgm:t>
    </dgm:pt>
    <dgm:pt modelId="{8DB80786-3F6E-4C9C-84A1-1318BD4A92B3}" type="sibTrans" cxnId="{37E36974-B310-4B8D-A297-A77E73E32117}">
      <dgm:prSet/>
      <dgm:spPr/>
      <dgm:t>
        <a:bodyPr/>
        <a:lstStyle/>
        <a:p>
          <a:endParaRPr lang="es-CR"/>
        </a:p>
      </dgm:t>
    </dgm:pt>
    <dgm:pt modelId="{E92A1FA2-AA34-4644-B9FE-2025315EA3F4}">
      <dgm:prSet phldrT="[Texto]"/>
      <dgm:spPr>
        <a:solidFill>
          <a:srgbClr val="00B0F0"/>
        </a:solidFill>
      </dgm:spPr>
      <dgm:t>
        <a:bodyPr/>
        <a:lstStyle/>
        <a:p>
          <a:r>
            <a:rPr lang="es-CR" b="1" dirty="0"/>
            <a:t>Un Parque empresarial costarricense más resiliente ante amenazas biológicas</a:t>
          </a:r>
        </a:p>
      </dgm:t>
    </dgm:pt>
    <dgm:pt modelId="{57A9628F-5508-4291-92F5-AA98EF51D60D}" type="parTrans" cxnId="{30C2FB48-CC53-4390-A281-9AF998481A0B}">
      <dgm:prSet/>
      <dgm:spPr/>
      <dgm:t>
        <a:bodyPr/>
        <a:lstStyle/>
        <a:p>
          <a:endParaRPr lang="es-CR"/>
        </a:p>
      </dgm:t>
    </dgm:pt>
    <dgm:pt modelId="{F1F9837D-B8AF-4AF9-B7BE-A79C3F5650E2}" type="sibTrans" cxnId="{30C2FB48-CC53-4390-A281-9AF998481A0B}">
      <dgm:prSet/>
      <dgm:spPr/>
      <dgm:t>
        <a:bodyPr/>
        <a:lstStyle/>
        <a:p>
          <a:endParaRPr lang="es-CR"/>
        </a:p>
      </dgm:t>
    </dgm:pt>
    <dgm:pt modelId="{5621C3E8-C8EF-4F6A-BD01-428A1027DDF6}">
      <dgm:prSet phldrT="[Texto]"/>
      <dgm:spPr/>
      <dgm:t>
        <a:bodyPr/>
        <a:lstStyle/>
        <a:p>
          <a:r>
            <a:rPr lang="es-CR" dirty="0"/>
            <a:t>Condiciones de Trabajo </a:t>
          </a:r>
        </a:p>
        <a:p>
          <a:r>
            <a:rPr lang="es-CR" dirty="0"/>
            <a:t>(adaptar e invertir)</a:t>
          </a:r>
        </a:p>
      </dgm:t>
    </dgm:pt>
    <dgm:pt modelId="{926493C9-27B4-4167-B45A-B1AEE378B3A0}" type="parTrans" cxnId="{ED415A47-B488-489A-901C-D81F47DF9668}">
      <dgm:prSet/>
      <dgm:spPr/>
      <dgm:t>
        <a:bodyPr/>
        <a:lstStyle/>
        <a:p>
          <a:endParaRPr lang="es-CR"/>
        </a:p>
      </dgm:t>
    </dgm:pt>
    <dgm:pt modelId="{68B47182-CE48-4232-A1D5-C27100C7618C}" type="sibTrans" cxnId="{ED415A47-B488-489A-901C-D81F47DF9668}">
      <dgm:prSet/>
      <dgm:spPr/>
      <dgm:t>
        <a:bodyPr/>
        <a:lstStyle/>
        <a:p>
          <a:endParaRPr lang="es-CR"/>
        </a:p>
      </dgm:t>
    </dgm:pt>
    <dgm:pt modelId="{2B799E59-5F12-4493-B12F-1B2C1315E433}">
      <dgm:prSet phldrT="[Texto]"/>
      <dgm:spPr/>
      <dgm:t>
        <a:bodyPr/>
        <a:lstStyle/>
        <a:p>
          <a:r>
            <a:rPr lang="es-CR" dirty="0"/>
            <a:t>Proteger y capacitar el talento  humano</a:t>
          </a:r>
        </a:p>
        <a:p>
          <a:r>
            <a:rPr lang="es-CR" dirty="0"/>
            <a:t>Proteger a clientes y consumidores</a:t>
          </a:r>
        </a:p>
      </dgm:t>
    </dgm:pt>
    <dgm:pt modelId="{57B581FF-2E04-418A-94B9-04404EEF4A54}" type="parTrans" cxnId="{4D7032AD-5A61-40AD-9535-0C9A48B4DDEE}">
      <dgm:prSet/>
      <dgm:spPr/>
      <dgm:t>
        <a:bodyPr/>
        <a:lstStyle/>
        <a:p>
          <a:endParaRPr lang="es-CR"/>
        </a:p>
      </dgm:t>
    </dgm:pt>
    <dgm:pt modelId="{93D6F3DE-3E62-483A-AD96-20C551FDC0D5}" type="sibTrans" cxnId="{4D7032AD-5A61-40AD-9535-0C9A48B4DDEE}">
      <dgm:prSet/>
      <dgm:spPr/>
      <dgm:t>
        <a:bodyPr/>
        <a:lstStyle/>
        <a:p>
          <a:endParaRPr lang="es-CR"/>
        </a:p>
      </dgm:t>
    </dgm:pt>
    <dgm:pt modelId="{B04C97AD-BBD5-4E02-BB53-15FD6F2B58E2}" type="pres">
      <dgm:prSet presAssocID="{50C5ADAF-62E0-4D75-A99D-F32EA527D02C}" presName="Name0" presStyleCnt="0">
        <dgm:presLayoutVars>
          <dgm:dir/>
          <dgm:resizeHandles val="exact"/>
        </dgm:presLayoutVars>
      </dgm:prSet>
      <dgm:spPr/>
    </dgm:pt>
    <dgm:pt modelId="{89D3B506-7749-4627-B62F-232138709F5B}" type="pres">
      <dgm:prSet presAssocID="{50C5ADAF-62E0-4D75-A99D-F32EA527D02C}" presName="vNodes" presStyleCnt="0"/>
      <dgm:spPr/>
    </dgm:pt>
    <dgm:pt modelId="{09EB6088-1EDC-4ECD-BF50-B95E1CE50458}" type="pres">
      <dgm:prSet presAssocID="{FCF2EDE4-C253-4A7B-8277-25B07A438D1D}" presName="node" presStyleLbl="node1" presStyleIdx="0" presStyleCnt="4" custScaleX="34239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054D840-9E0C-4A76-AFCF-C4047C098F51}" type="pres">
      <dgm:prSet presAssocID="{8DB80786-3F6E-4C9C-84A1-1318BD4A92B3}" presName="spacerT" presStyleCnt="0"/>
      <dgm:spPr/>
    </dgm:pt>
    <dgm:pt modelId="{8D81D910-0C71-470F-A835-9185C69732B8}" type="pres">
      <dgm:prSet presAssocID="{8DB80786-3F6E-4C9C-84A1-1318BD4A92B3}" presName="sibTrans" presStyleLbl="sibTrans2D1" presStyleIdx="0" presStyleCnt="3"/>
      <dgm:spPr/>
      <dgm:t>
        <a:bodyPr/>
        <a:lstStyle/>
        <a:p>
          <a:endParaRPr lang="es-ES_tradnl"/>
        </a:p>
      </dgm:t>
    </dgm:pt>
    <dgm:pt modelId="{C5E240E4-AC1E-408D-933D-D904502895A4}" type="pres">
      <dgm:prSet presAssocID="{8DB80786-3F6E-4C9C-84A1-1318BD4A92B3}" presName="spacerB" presStyleCnt="0"/>
      <dgm:spPr/>
    </dgm:pt>
    <dgm:pt modelId="{8B9516CA-E387-47C8-B32E-508D42FC9263}" type="pres">
      <dgm:prSet presAssocID="{2B799E59-5F12-4493-B12F-1B2C1315E433}" presName="node" presStyleLbl="node1" presStyleIdx="1" presStyleCnt="4" custScaleX="34239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9C03406-082E-4865-BE74-142A261F132D}" type="pres">
      <dgm:prSet presAssocID="{93D6F3DE-3E62-483A-AD96-20C551FDC0D5}" presName="spacerT" presStyleCnt="0"/>
      <dgm:spPr/>
    </dgm:pt>
    <dgm:pt modelId="{CB018A52-DCCA-4419-A288-C118556B7142}" type="pres">
      <dgm:prSet presAssocID="{93D6F3DE-3E62-483A-AD96-20C551FDC0D5}" presName="sibTrans" presStyleLbl="sibTrans2D1" presStyleIdx="1" presStyleCnt="3"/>
      <dgm:spPr/>
      <dgm:t>
        <a:bodyPr/>
        <a:lstStyle/>
        <a:p>
          <a:endParaRPr lang="es-ES_tradnl"/>
        </a:p>
      </dgm:t>
    </dgm:pt>
    <dgm:pt modelId="{30D49482-7519-48CC-BB60-DC8CF5518139}" type="pres">
      <dgm:prSet presAssocID="{93D6F3DE-3E62-483A-AD96-20C551FDC0D5}" presName="spacerB" presStyleCnt="0"/>
      <dgm:spPr/>
    </dgm:pt>
    <dgm:pt modelId="{529FDAEA-F152-4885-AB6A-1FCB4A043249}" type="pres">
      <dgm:prSet presAssocID="{5621C3E8-C8EF-4F6A-BD01-428A1027DDF6}" presName="node" presStyleLbl="node1" presStyleIdx="2" presStyleCnt="4" custScaleX="34239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3552621-2067-4F24-93C0-3FA45542BD8C}" type="pres">
      <dgm:prSet presAssocID="{50C5ADAF-62E0-4D75-A99D-F32EA527D02C}" presName="sibTransLast" presStyleLbl="sibTrans2D1" presStyleIdx="2" presStyleCnt="3"/>
      <dgm:spPr/>
      <dgm:t>
        <a:bodyPr/>
        <a:lstStyle/>
        <a:p>
          <a:endParaRPr lang="es-ES_tradnl"/>
        </a:p>
      </dgm:t>
    </dgm:pt>
    <dgm:pt modelId="{A495D137-4ABF-46A1-B3DE-9575580483FE}" type="pres">
      <dgm:prSet presAssocID="{50C5ADAF-62E0-4D75-A99D-F32EA527D02C}" presName="connectorText" presStyleLbl="sibTrans2D1" presStyleIdx="2" presStyleCnt="3"/>
      <dgm:spPr/>
      <dgm:t>
        <a:bodyPr/>
        <a:lstStyle/>
        <a:p>
          <a:endParaRPr lang="es-ES_tradnl"/>
        </a:p>
      </dgm:t>
    </dgm:pt>
    <dgm:pt modelId="{46FFE3BA-6085-4124-A978-A3723B967F2A}" type="pres">
      <dgm:prSet presAssocID="{50C5ADAF-62E0-4D75-A99D-F32EA527D02C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D7032AD-5A61-40AD-9535-0C9A48B4DDEE}" srcId="{50C5ADAF-62E0-4D75-A99D-F32EA527D02C}" destId="{2B799E59-5F12-4493-B12F-1B2C1315E433}" srcOrd="1" destOrd="0" parTransId="{57B581FF-2E04-418A-94B9-04404EEF4A54}" sibTransId="{93D6F3DE-3E62-483A-AD96-20C551FDC0D5}"/>
    <dgm:cxn modelId="{B59C4793-5C6E-43B7-9343-FD2D04F9875B}" type="presOf" srcId="{68B47182-CE48-4232-A1D5-C27100C7618C}" destId="{A495D137-4ABF-46A1-B3DE-9575580483FE}" srcOrd="1" destOrd="0" presId="urn:microsoft.com/office/officeart/2005/8/layout/equation2"/>
    <dgm:cxn modelId="{B0ABFA4B-8D1A-4EAD-A912-7B4D3575E870}" type="presOf" srcId="{5621C3E8-C8EF-4F6A-BD01-428A1027DDF6}" destId="{529FDAEA-F152-4885-AB6A-1FCB4A043249}" srcOrd="0" destOrd="0" presId="urn:microsoft.com/office/officeart/2005/8/layout/equation2"/>
    <dgm:cxn modelId="{9B0D1D5D-3348-4D10-97C3-A39C1B06127D}" type="presOf" srcId="{2B799E59-5F12-4493-B12F-1B2C1315E433}" destId="{8B9516CA-E387-47C8-B32E-508D42FC9263}" srcOrd="0" destOrd="0" presId="urn:microsoft.com/office/officeart/2005/8/layout/equation2"/>
    <dgm:cxn modelId="{A08B88DE-2068-40D4-820C-B52D7A082906}" type="presOf" srcId="{FCF2EDE4-C253-4A7B-8277-25B07A438D1D}" destId="{09EB6088-1EDC-4ECD-BF50-B95E1CE50458}" srcOrd="0" destOrd="0" presId="urn:microsoft.com/office/officeart/2005/8/layout/equation2"/>
    <dgm:cxn modelId="{ED415A47-B488-489A-901C-D81F47DF9668}" srcId="{50C5ADAF-62E0-4D75-A99D-F32EA527D02C}" destId="{5621C3E8-C8EF-4F6A-BD01-428A1027DDF6}" srcOrd="2" destOrd="0" parTransId="{926493C9-27B4-4167-B45A-B1AEE378B3A0}" sibTransId="{68B47182-CE48-4232-A1D5-C27100C7618C}"/>
    <dgm:cxn modelId="{37E36974-B310-4B8D-A297-A77E73E32117}" srcId="{50C5ADAF-62E0-4D75-A99D-F32EA527D02C}" destId="{FCF2EDE4-C253-4A7B-8277-25B07A438D1D}" srcOrd="0" destOrd="0" parTransId="{9F5B2AB6-F29B-4508-8BDF-D21B6FF9AA0B}" sibTransId="{8DB80786-3F6E-4C9C-84A1-1318BD4A92B3}"/>
    <dgm:cxn modelId="{30C2FB48-CC53-4390-A281-9AF998481A0B}" srcId="{50C5ADAF-62E0-4D75-A99D-F32EA527D02C}" destId="{E92A1FA2-AA34-4644-B9FE-2025315EA3F4}" srcOrd="3" destOrd="0" parTransId="{57A9628F-5508-4291-92F5-AA98EF51D60D}" sibTransId="{F1F9837D-B8AF-4AF9-B7BE-A79C3F5650E2}"/>
    <dgm:cxn modelId="{377B7178-214D-47D8-BA31-4B9B774FCC45}" type="presOf" srcId="{68B47182-CE48-4232-A1D5-C27100C7618C}" destId="{83552621-2067-4F24-93C0-3FA45542BD8C}" srcOrd="0" destOrd="0" presId="urn:microsoft.com/office/officeart/2005/8/layout/equation2"/>
    <dgm:cxn modelId="{895FDFA6-F8E6-4568-8E09-CAFC7525CAB2}" type="presOf" srcId="{E92A1FA2-AA34-4644-B9FE-2025315EA3F4}" destId="{46FFE3BA-6085-4124-A978-A3723B967F2A}" srcOrd="0" destOrd="0" presId="urn:microsoft.com/office/officeart/2005/8/layout/equation2"/>
    <dgm:cxn modelId="{26738065-3970-4541-91B0-54A2C0C380B6}" type="presOf" srcId="{50C5ADAF-62E0-4D75-A99D-F32EA527D02C}" destId="{B04C97AD-BBD5-4E02-BB53-15FD6F2B58E2}" srcOrd="0" destOrd="0" presId="urn:microsoft.com/office/officeart/2005/8/layout/equation2"/>
    <dgm:cxn modelId="{8AC07B7F-66B4-4B89-A468-BAA13D30751D}" type="presOf" srcId="{8DB80786-3F6E-4C9C-84A1-1318BD4A92B3}" destId="{8D81D910-0C71-470F-A835-9185C69732B8}" srcOrd="0" destOrd="0" presId="urn:microsoft.com/office/officeart/2005/8/layout/equation2"/>
    <dgm:cxn modelId="{51EC9C2D-5531-4D1B-9A13-7502AA4F36F2}" type="presOf" srcId="{93D6F3DE-3E62-483A-AD96-20C551FDC0D5}" destId="{CB018A52-DCCA-4419-A288-C118556B7142}" srcOrd="0" destOrd="0" presId="urn:microsoft.com/office/officeart/2005/8/layout/equation2"/>
    <dgm:cxn modelId="{A61E8BAB-1956-48AC-8691-6E9B5C3D4A6C}" type="presParOf" srcId="{B04C97AD-BBD5-4E02-BB53-15FD6F2B58E2}" destId="{89D3B506-7749-4627-B62F-232138709F5B}" srcOrd="0" destOrd="0" presId="urn:microsoft.com/office/officeart/2005/8/layout/equation2"/>
    <dgm:cxn modelId="{A3146022-BE6C-4304-AAD6-4486679DD74B}" type="presParOf" srcId="{89D3B506-7749-4627-B62F-232138709F5B}" destId="{09EB6088-1EDC-4ECD-BF50-B95E1CE50458}" srcOrd="0" destOrd="0" presId="urn:microsoft.com/office/officeart/2005/8/layout/equation2"/>
    <dgm:cxn modelId="{BB94ECC9-646D-45B6-B188-87A75DA17B8F}" type="presParOf" srcId="{89D3B506-7749-4627-B62F-232138709F5B}" destId="{A054D840-9E0C-4A76-AFCF-C4047C098F51}" srcOrd="1" destOrd="0" presId="urn:microsoft.com/office/officeart/2005/8/layout/equation2"/>
    <dgm:cxn modelId="{C84A1820-5CD2-43C9-A544-FCF462C3DC82}" type="presParOf" srcId="{89D3B506-7749-4627-B62F-232138709F5B}" destId="{8D81D910-0C71-470F-A835-9185C69732B8}" srcOrd="2" destOrd="0" presId="urn:microsoft.com/office/officeart/2005/8/layout/equation2"/>
    <dgm:cxn modelId="{C4DC4C79-ED30-46AA-81B4-BD828659EC42}" type="presParOf" srcId="{89D3B506-7749-4627-B62F-232138709F5B}" destId="{C5E240E4-AC1E-408D-933D-D904502895A4}" srcOrd="3" destOrd="0" presId="urn:microsoft.com/office/officeart/2005/8/layout/equation2"/>
    <dgm:cxn modelId="{A2A9BDE5-8840-4273-AD58-E0E49E094E89}" type="presParOf" srcId="{89D3B506-7749-4627-B62F-232138709F5B}" destId="{8B9516CA-E387-47C8-B32E-508D42FC9263}" srcOrd="4" destOrd="0" presId="urn:microsoft.com/office/officeart/2005/8/layout/equation2"/>
    <dgm:cxn modelId="{6C56A780-6A69-4262-ADB0-8FFB68D05617}" type="presParOf" srcId="{89D3B506-7749-4627-B62F-232138709F5B}" destId="{49C03406-082E-4865-BE74-142A261F132D}" srcOrd="5" destOrd="0" presId="urn:microsoft.com/office/officeart/2005/8/layout/equation2"/>
    <dgm:cxn modelId="{C02A1B7E-493E-4743-9027-00CDE1D52AB3}" type="presParOf" srcId="{89D3B506-7749-4627-B62F-232138709F5B}" destId="{CB018A52-DCCA-4419-A288-C118556B7142}" srcOrd="6" destOrd="0" presId="urn:microsoft.com/office/officeart/2005/8/layout/equation2"/>
    <dgm:cxn modelId="{93E91C2C-02D4-452A-BC33-B3F229CDD136}" type="presParOf" srcId="{89D3B506-7749-4627-B62F-232138709F5B}" destId="{30D49482-7519-48CC-BB60-DC8CF5518139}" srcOrd="7" destOrd="0" presId="urn:microsoft.com/office/officeart/2005/8/layout/equation2"/>
    <dgm:cxn modelId="{EB98CB5A-7029-43C3-9739-0DAE8AA56867}" type="presParOf" srcId="{89D3B506-7749-4627-B62F-232138709F5B}" destId="{529FDAEA-F152-4885-AB6A-1FCB4A043249}" srcOrd="8" destOrd="0" presId="urn:microsoft.com/office/officeart/2005/8/layout/equation2"/>
    <dgm:cxn modelId="{E1A6C631-905A-447E-804C-7E60C9796531}" type="presParOf" srcId="{B04C97AD-BBD5-4E02-BB53-15FD6F2B58E2}" destId="{83552621-2067-4F24-93C0-3FA45542BD8C}" srcOrd="1" destOrd="0" presId="urn:microsoft.com/office/officeart/2005/8/layout/equation2"/>
    <dgm:cxn modelId="{95849BD1-84D4-416C-B580-717F346523A5}" type="presParOf" srcId="{83552621-2067-4F24-93C0-3FA45542BD8C}" destId="{A495D137-4ABF-46A1-B3DE-9575580483FE}" srcOrd="0" destOrd="0" presId="urn:microsoft.com/office/officeart/2005/8/layout/equation2"/>
    <dgm:cxn modelId="{5CD2C827-EB26-4162-979B-A6881D2DE3E7}" type="presParOf" srcId="{B04C97AD-BBD5-4E02-BB53-15FD6F2B58E2}" destId="{46FFE3BA-6085-4124-A978-A3723B967F2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A5C08-32A7-4562-9E5D-FF7CE560D029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9B86D244-C093-4AEA-8480-20ADD847EBF9}">
      <dgm:prSet phldrT="[Texto]" custT="1"/>
      <dgm:spPr/>
      <dgm:t>
        <a:bodyPr/>
        <a:lstStyle/>
        <a:p>
          <a:r>
            <a:rPr lang="es-ES" sz="2400" dirty="0"/>
            <a:t>Ofrecer una guía con lineamientos enfocados a la minimización del riesgo, prevención de contagios y gestión de la vigilancia para evitar la propagación del virus Covid-19</a:t>
          </a:r>
        </a:p>
      </dgm:t>
    </dgm:pt>
    <dgm:pt modelId="{434B112D-C13A-4E6F-ADF4-28F82EE34B0E}" type="parTrans" cxnId="{3A6CC1A0-6127-44F5-8E6F-EFE6E696D552}">
      <dgm:prSet/>
      <dgm:spPr/>
      <dgm:t>
        <a:bodyPr/>
        <a:lstStyle/>
        <a:p>
          <a:endParaRPr lang="es-ES" sz="2400"/>
        </a:p>
      </dgm:t>
    </dgm:pt>
    <dgm:pt modelId="{CBB8BFED-2F1C-4600-9432-1522AB5CECC8}" type="sibTrans" cxnId="{3A6CC1A0-6127-44F5-8E6F-EFE6E696D552}">
      <dgm:prSet/>
      <dgm:spPr/>
      <dgm:t>
        <a:bodyPr/>
        <a:lstStyle/>
        <a:p>
          <a:endParaRPr lang="es-ES" sz="2400"/>
        </a:p>
      </dgm:t>
    </dgm:pt>
    <dgm:pt modelId="{7186AD14-3935-4611-AD94-0B59887B0BDC}">
      <dgm:prSet phldrT="[Texto]" custT="1"/>
      <dgm:spPr/>
      <dgm:t>
        <a:bodyPr/>
        <a:lstStyle/>
        <a:p>
          <a:endParaRPr lang="es-ES" sz="2400" dirty="0"/>
        </a:p>
      </dgm:t>
    </dgm:pt>
    <dgm:pt modelId="{5FB7300D-B051-4373-83AB-031851E83A83}" type="parTrans" cxnId="{DCCAE237-1038-4BC8-AC59-696DA9C42100}">
      <dgm:prSet/>
      <dgm:spPr/>
      <dgm:t>
        <a:bodyPr/>
        <a:lstStyle/>
        <a:p>
          <a:endParaRPr lang="es-ES" sz="2400"/>
        </a:p>
      </dgm:t>
    </dgm:pt>
    <dgm:pt modelId="{B6594E27-35C2-46CB-AE6B-0A593C3603CF}" type="sibTrans" cxnId="{DCCAE237-1038-4BC8-AC59-696DA9C42100}">
      <dgm:prSet/>
      <dgm:spPr/>
      <dgm:t>
        <a:bodyPr/>
        <a:lstStyle/>
        <a:p>
          <a:endParaRPr lang="es-ES" sz="2400"/>
        </a:p>
      </dgm:t>
    </dgm:pt>
    <dgm:pt modelId="{1E7BA36B-82B2-465C-95B0-7D4ACF92511F}">
      <dgm:prSet phldrT="[Texto]" custT="1"/>
      <dgm:spPr/>
      <dgm:t>
        <a:bodyPr/>
        <a:lstStyle/>
        <a:p>
          <a:r>
            <a:rPr lang="es-ES" sz="2400" dirty="0"/>
            <a:t>Ofrecer a las empresas un insumo para que puedan homologar sus protocolos o procedimientos internos en atención a la pandemia por Covid-19</a:t>
          </a:r>
        </a:p>
      </dgm:t>
    </dgm:pt>
    <dgm:pt modelId="{88554A40-EF63-42FE-8815-A1ED408554F3}" type="parTrans" cxnId="{0F1C2489-A149-41AB-86D4-20E173FE328C}">
      <dgm:prSet/>
      <dgm:spPr/>
      <dgm:t>
        <a:bodyPr/>
        <a:lstStyle/>
        <a:p>
          <a:endParaRPr lang="es-ES" sz="2400"/>
        </a:p>
      </dgm:t>
    </dgm:pt>
    <dgm:pt modelId="{5F7C175A-93B9-46E6-9A1F-FB2E68827885}" type="sibTrans" cxnId="{0F1C2489-A149-41AB-86D4-20E173FE328C}">
      <dgm:prSet/>
      <dgm:spPr/>
      <dgm:t>
        <a:bodyPr/>
        <a:lstStyle/>
        <a:p>
          <a:endParaRPr lang="es-ES" sz="2400"/>
        </a:p>
      </dgm:t>
    </dgm:pt>
    <dgm:pt modelId="{758AD519-2AE0-434B-860E-3696DB2BC667}">
      <dgm:prSet phldrT="[Texto]" custT="1"/>
      <dgm:spPr/>
      <dgm:t>
        <a:bodyPr/>
        <a:lstStyle/>
        <a:p>
          <a:endParaRPr lang="es-ES" sz="2400" dirty="0"/>
        </a:p>
      </dgm:t>
    </dgm:pt>
    <dgm:pt modelId="{01211EBE-B9CD-4F57-ADBD-7A8E7087E952}" type="parTrans" cxnId="{41808D26-FC5F-42F7-ACE6-F7626E4BE189}">
      <dgm:prSet/>
      <dgm:spPr/>
      <dgm:t>
        <a:bodyPr/>
        <a:lstStyle/>
        <a:p>
          <a:endParaRPr lang="es-ES" sz="2400"/>
        </a:p>
      </dgm:t>
    </dgm:pt>
    <dgm:pt modelId="{BCF324C0-7B41-4319-83D2-AC8182EB720A}" type="sibTrans" cxnId="{41808D26-FC5F-42F7-ACE6-F7626E4BE189}">
      <dgm:prSet/>
      <dgm:spPr/>
      <dgm:t>
        <a:bodyPr/>
        <a:lstStyle/>
        <a:p>
          <a:endParaRPr lang="es-ES" sz="2400"/>
        </a:p>
      </dgm:t>
    </dgm:pt>
    <dgm:pt modelId="{16285765-DBED-4166-A1BD-3A8AA3A6519E}" type="pres">
      <dgm:prSet presAssocID="{C7AA5C08-32A7-4562-9E5D-FF7CE560D0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C609980A-8898-4606-8287-543382B5E87D}" type="pres">
      <dgm:prSet presAssocID="{9B86D244-C093-4AEA-8480-20ADD847EBF9}" presName="parentText" presStyleLbl="node1" presStyleIdx="0" presStyleCnt="2" custLinFactNeighborX="191" custLinFactNeighborY="29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B584EAD-8537-420D-BD7D-FD6571CDBD99}" type="pres">
      <dgm:prSet presAssocID="{9B86D244-C093-4AEA-8480-20ADD847EBF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4B6976D-4540-4ED4-8995-3D72A00EBC49}" type="pres">
      <dgm:prSet presAssocID="{1E7BA36B-82B2-465C-95B0-7D4ACF92511F}" presName="parentText" presStyleLbl="node1" presStyleIdx="1" presStyleCnt="2" custLinFactNeighborX="191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BC2FCE2-3E0B-4AB9-AB2C-8581DCA50591}" type="pres">
      <dgm:prSet presAssocID="{1E7BA36B-82B2-465C-95B0-7D4ACF92511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0F1C2489-A149-41AB-86D4-20E173FE328C}" srcId="{C7AA5C08-32A7-4562-9E5D-FF7CE560D029}" destId="{1E7BA36B-82B2-465C-95B0-7D4ACF92511F}" srcOrd="1" destOrd="0" parTransId="{88554A40-EF63-42FE-8815-A1ED408554F3}" sibTransId="{5F7C175A-93B9-46E6-9A1F-FB2E68827885}"/>
    <dgm:cxn modelId="{B5DC8A60-8362-4C55-9EB8-F50AED49C56D}" type="presOf" srcId="{C7AA5C08-32A7-4562-9E5D-FF7CE560D029}" destId="{16285765-DBED-4166-A1BD-3A8AA3A6519E}" srcOrd="0" destOrd="0" presId="urn:microsoft.com/office/officeart/2005/8/layout/vList2"/>
    <dgm:cxn modelId="{41808D26-FC5F-42F7-ACE6-F7626E4BE189}" srcId="{1E7BA36B-82B2-465C-95B0-7D4ACF92511F}" destId="{758AD519-2AE0-434B-860E-3696DB2BC667}" srcOrd="0" destOrd="0" parTransId="{01211EBE-B9CD-4F57-ADBD-7A8E7087E952}" sibTransId="{BCF324C0-7B41-4319-83D2-AC8182EB720A}"/>
    <dgm:cxn modelId="{3A6CC1A0-6127-44F5-8E6F-EFE6E696D552}" srcId="{C7AA5C08-32A7-4562-9E5D-FF7CE560D029}" destId="{9B86D244-C093-4AEA-8480-20ADD847EBF9}" srcOrd="0" destOrd="0" parTransId="{434B112D-C13A-4E6F-ADF4-28F82EE34B0E}" sibTransId="{CBB8BFED-2F1C-4600-9432-1522AB5CECC8}"/>
    <dgm:cxn modelId="{0E5CE310-0543-4DDF-90A7-ABD3EB250838}" type="presOf" srcId="{1E7BA36B-82B2-465C-95B0-7D4ACF92511F}" destId="{C4B6976D-4540-4ED4-8995-3D72A00EBC49}" srcOrd="0" destOrd="0" presId="urn:microsoft.com/office/officeart/2005/8/layout/vList2"/>
    <dgm:cxn modelId="{D952AD1B-F7B8-46E3-973A-D1D0D7D3DB44}" type="presOf" srcId="{9B86D244-C093-4AEA-8480-20ADD847EBF9}" destId="{C609980A-8898-4606-8287-543382B5E87D}" srcOrd="0" destOrd="0" presId="urn:microsoft.com/office/officeart/2005/8/layout/vList2"/>
    <dgm:cxn modelId="{442A4E70-551D-433B-A630-4A376296B552}" type="presOf" srcId="{758AD519-2AE0-434B-860E-3696DB2BC667}" destId="{DBC2FCE2-3E0B-4AB9-AB2C-8581DCA50591}" srcOrd="0" destOrd="0" presId="urn:microsoft.com/office/officeart/2005/8/layout/vList2"/>
    <dgm:cxn modelId="{DCCAE237-1038-4BC8-AC59-696DA9C42100}" srcId="{9B86D244-C093-4AEA-8480-20ADD847EBF9}" destId="{7186AD14-3935-4611-AD94-0B59887B0BDC}" srcOrd="0" destOrd="0" parTransId="{5FB7300D-B051-4373-83AB-031851E83A83}" sibTransId="{B6594E27-35C2-46CB-AE6B-0A593C3603CF}"/>
    <dgm:cxn modelId="{C4E6D2A5-D994-4588-A591-C97595638744}" type="presOf" srcId="{7186AD14-3935-4611-AD94-0B59887B0BDC}" destId="{8B584EAD-8537-420D-BD7D-FD6571CDBD99}" srcOrd="0" destOrd="0" presId="urn:microsoft.com/office/officeart/2005/8/layout/vList2"/>
    <dgm:cxn modelId="{B4BF867A-9FD7-4A11-8F67-D89DBC45ADBE}" type="presParOf" srcId="{16285765-DBED-4166-A1BD-3A8AA3A6519E}" destId="{C609980A-8898-4606-8287-543382B5E87D}" srcOrd="0" destOrd="0" presId="urn:microsoft.com/office/officeart/2005/8/layout/vList2"/>
    <dgm:cxn modelId="{B7C25095-B217-4028-B81D-3E8D56CE1D8D}" type="presParOf" srcId="{16285765-DBED-4166-A1BD-3A8AA3A6519E}" destId="{8B584EAD-8537-420D-BD7D-FD6571CDBD99}" srcOrd="1" destOrd="0" presId="urn:microsoft.com/office/officeart/2005/8/layout/vList2"/>
    <dgm:cxn modelId="{FEF51020-4392-4CDC-8C65-9B111D551451}" type="presParOf" srcId="{16285765-DBED-4166-A1BD-3A8AA3A6519E}" destId="{C4B6976D-4540-4ED4-8995-3D72A00EBC49}" srcOrd="2" destOrd="0" presId="urn:microsoft.com/office/officeart/2005/8/layout/vList2"/>
    <dgm:cxn modelId="{61C3FEC6-5958-4286-8BF1-447113B3D4FB}" type="presParOf" srcId="{16285765-DBED-4166-A1BD-3A8AA3A6519E}" destId="{DBC2FCE2-3E0B-4AB9-AB2C-8581DCA5059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D02B0C-CE50-4BEA-903F-7D87EABC556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EBB62A2-04AD-4B1B-B7C6-495EB7A3EE4A}">
      <dgm:prSet phldrT="[Texto]"/>
      <dgm:spPr>
        <a:ln>
          <a:solidFill>
            <a:schemeClr val="bg1"/>
          </a:solidFill>
        </a:ln>
      </dgm:spPr>
      <dgm:t>
        <a:bodyPr/>
        <a:lstStyle/>
        <a:p>
          <a:r>
            <a:rPr lang="es-ES" b="1" dirty="0"/>
            <a:t>Variabilidad del Sector</a:t>
          </a:r>
        </a:p>
      </dgm:t>
    </dgm:pt>
    <dgm:pt modelId="{1E9B7B4A-0E24-4B1B-BF44-65764222450C}" type="parTrans" cxnId="{CEC7C76D-22E1-4436-8C49-2BE1CEBE0637}">
      <dgm:prSet/>
      <dgm:spPr/>
      <dgm:t>
        <a:bodyPr/>
        <a:lstStyle/>
        <a:p>
          <a:endParaRPr lang="es-ES"/>
        </a:p>
      </dgm:t>
    </dgm:pt>
    <dgm:pt modelId="{31A42E9C-D420-4D6A-A72C-27F6C632D2B3}" type="sibTrans" cxnId="{CEC7C76D-22E1-4436-8C49-2BE1CEBE0637}">
      <dgm:prSet/>
      <dgm:spPr/>
      <dgm:t>
        <a:bodyPr/>
        <a:lstStyle/>
        <a:p>
          <a:endParaRPr lang="es-ES"/>
        </a:p>
      </dgm:t>
    </dgm:pt>
    <dgm:pt modelId="{78E1CBC7-C4AC-42AE-884A-B7E3A02FADAC}">
      <dgm:prSet phldrT="[Texto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s-ES" dirty="0"/>
            <a:t>Según las actividades de las empresas que  conforman cada Sector:</a:t>
          </a:r>
        </a:p>
      </dgm:t>
    </dgm:pt>
    <dgm:pt modelId="{74C08539-9480-4027-A001-FF783F7129F2}" type="parTrans" cxnId="{8ABBC8CD-162D-4884-B49F-FAB11F69AF43}">
      <dgm:prSet/>
      <dgm:spPr/>
      <dgm:t>
        <a:bodyPr/>
        <a:lstStyle/>
        <a:p>
          <a:endParaRPr lang="es-ES"/>
        </a:p>
      </dgm:t>
    </dgm:pt>
    <dgm:pt modelId="{23AE01AF-5E09-432E-B8DF-ED37F465006E}" type="sibTrans" cxnId="{8ABBC8CD-162D-4884-B49F-FAB11F69AF43}">
      <dgm:prSet/>
      <dgm:spPr/>
      <dgm:t>
        <a:bodyPr/>
        <a:lstStyle/>
        <a:p>
          <a:endParaRPr lang="es-ES"/>
        </a:p>
      </dgm:t>
    </dgm:pt>
    <dgm:pt modelId="{1D6574EB-2D68-4C48-985F-096161CC28CB}">
      <dgm:prSet phldrT="[Texto]"/>
      <dgm:spPr>
        <a:ln>
          <a:solidFill>
            <a:schemeClr val="bg1"/>
          </a:solidFill>
        </a:ln>
      </dgm:spPr>
      <dgm:t>
        <a:bodyPr/>
        <a:lstStyle/>
        <a:p>
          <a:r>
            <a:rPr lang="es-ES" b="1" dirty="0"/>
            <a:t>Tamaño de las empresas</a:t>
          </a:r>
        </a:p>
      </dgm:t>
    </dgm:pt>
    <dgm:pt modelId="{FE24EBD3-5509-4E75-9D2B-FD6DE478D79D}" type="parTrans" cxnId="{F6969C58-784F-4701-BCB4-999DF67C0830}">
      <dgm:prSet/>
      <dgm:spPr/>
      <dgm:t>
        <a:bodyPr/>
        <a:lstStyle/>
        <a:p>
          <a:endParaRPr lang="es-ES"/>
        </a:p>
      </dgm:t>
    </dgm:pt>
    <dgm:pt modelId="{7D631D5A-53F7-42C0-B5B2-31A3B79944FE}" type="sibTrans" cxnId="{F6969C58-784F-4701-BCB4-999DF67C0830}">
      <dgm:prSet/>
      <dgm:spPr/>
      <dgm:t>
        <a:bodyPr/>
        <a:lstStyle/>
        <a:p>
          <a:endParaRPr lang="es-ES"/>
        </a:p>
      </dgm:t>
    </dgm:pt>
    <dgm:pt modelId="{36241264-3A2D-4B8B-AE18-B7A5FBBCD071}">
      <dgm:prSet phldrT="[Texto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s-ES" dirty="0"/>
            <a:t>Grandes empresas</a:t>
          </a:r>
        </a:p>
      </dgm:t>
    </dgm:pt>
    <dgm:pt modelId="{0202D4CE-A5AA-492C-B92A-C9CB7953992B}" type="parTrans" cxnId="{F3BC4E2A-0022-41C5-A526-DB14789294BE}">
      <dgm:prSet/>
      <dgm:spPr/>
      <dgm:t>
        <a:bodyPr/>
        <a:lstStyle/>
        <a:p>
          <a:endParaRPr lang="es-ES"/>
        </a:p>
      </dgm:t>
    </dgm:pt>
    <dgm:pt modelId="{C04E9C99-F569-4DF5-A07F-E1DF80CA59C8}" type="sibTrans" cxnId="{F3BC4E2A-0022-41C5-A526-DB14789294BE}">
      <dgm:prSet/>
      <dgm:spPr/>
      <dgm:t>
        <a:bodyPr/>
        <a:lstStyle/>
        <a:p>
          <a:endParaRPr lang="es-ES"/>
        </a:p>
      </dgm:t>
    </dgm:pt>
    <dgm:pt modelId="{A2F27B98-FE8F-405F-BA38-DB0478629DCD}">
      <dgm:prSet phldrT="[Texto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s-ES" dirty="0"/>
            <a:t>Empresas transnacionales</a:t>
          </a:r>
        </a:p>
      </dgm:t>
    </dgm:pt>
    <dgm:pt modelId="{5FB40325-5AFC-4749-9E02-8F6A71DEDA76}" type="parTrans" cxnId="{4B01CA9D-138B-4A37-8CE3-EA9515B3955B}">
      <dgm:prSet/>
      <dgm:spPr/>
      <dgm:t>
        <a:bodyPr/>
        <a:lstStyle/>
        <a:p>
          <a:endParaRPr lang="es-ES"/>
        </a:p>
      </dgm:t>
    </dgm:pt>
    <dgm:pt modelId="{E8AADCD6-8073-4A6C-A9D9-9380CADAFED7}" type="sibTrans" cxnId="{4B01CA9D-138B-4A37-8CE3-EA9515B3955B}">
      <dgm:prSet/>
      <dgm:spPr/>
      <dgm:t>
        <a:bodyPr/>
        <a:lstStyle/>
        <a:p>
          <a:endParaRPr lang="es-ES"/>
        </a:p>
      </dgm:t>
    </dgm:pt>
    <dgm:pt modelId="{BB37E06E-ED3C-4E6B-9542-A654C0A948AC}">
      <dgm:prSet phldrT="[Texto]"/>
      <dgm:spPr>
        <a:ln>
          <a:solidFill>
            <a:schemeClr val="bg1"/>
          </a:solidFill>
        </a:ln>
      </dgm:spPr>
      <dgm:t>
        <a:bodyPr/>
        <a:lstStyle/>
        <a:p>
          <a:r>
            <a:rPr lang="es-ES" b="1" dirty="0"/>
            <a:t>Estructura organizacional</a:t>
          </a:r>
        </a:p>
      </dgm:t>
    </dgm:pt>
    <dgm:pt modelId="{52A04BBD-BD44-40C2-86DB-2EE1B45E2701}" type="parTrans" cxnId="{AFF72E1F-C7B9-4643-A85F-B355765E1FD0}">
      <dgm:prSet/>
      <dgm:spPr/>
      <dgm:t>
        <a:bodyPr/>
        <a:lstStyle/>
        <a:p>
          <a:endParaRPr lang="es-ES"/>
        </a:p>
      </dgm:t>
    </dgm:pt>
    <dgm:pt modelId="{DA377A8C-E5A3-4B25-AF1F-CD4525C93480}" type="sibTrans" cxnId="{AFF72E1F-C7B9-4643-A85F-B355765E1FD0}">
      <dgm:prSet/>
      <dgm:spPr/>
      <dgm:t>
        <a:bodyPr/>
        <a:lstStyle/>
        <a:p>
          <a:endParaRPr lang="es-ES"/>
        </a:p>
      </dgm:t>
    </dgm:pt>
    <dgm:pt modelId="{24CB7064-4FA1-4283-8394-875D477E5A11}">
      <dgm:prSet phldrT="[Texto]"/>
      <dgm:spPr>
        <a:ln>
          <a:solidFill>
            <a:schemeClr val="bg1"/>
          </a:solidFill>
        </a:ln>
      </dgm:spPr>
      <dgm:t>
        <a:bodyPr/>
        <a:lstStyle/>
        <a:p>
          <a:r>
            <a:rPr lang="es-ES" dirty="0"/>
            <a:t>Tecnológicos</a:t>
          </a:r>
        </a:p>
      </dgm:t>
    </dgm:pt>
    <dgm:pt modelId="{117CD8A7-0E52-455D-A361-85D551AE0199}" type="parTrans" cxnId="{41D450C1-98A1-4698-9AEF-48F214D1650F}">
      <dgm:prSet/>
      <dgm:spPr/>
      <dgm:t>
        <a:bodyPr/>
        <a:lstStyle/>
        <a:p>
          <a:endParaRPr lang="es-ES"/>
        </a:p>
      </dgm:t>
    </dgm:pt>
    <dgm:pt modelId="{212F38AC-E1C5-4CF9-8062-3065F53794C6}" type="sibTrans" cxnId="{41D450C1-98A1-4698-9AEF-48F214D1650F}">
      <dgm:prSet/>
      <dgm:spPr/>
      <dgm:t>
        <a:bodyPr/>
        <a:lstStyle/>
        <a:p>
          <a:endParaRPr lang="es-ES"/>
        </a:p>
      </dgm:t>
    </dgm:pt>
    <dgm:pt modelId="{C7418B03-B71E-47A1-9175-BE9E4E7896FD}">
      <dgm:prSet phldrT="[Texto]"/>
      <dgm:spPr>
        <a:ln>
          <a:solidFill>
            <a:schemeClr val="bg1"/>
          </a:solidFill>
        </a:ln>
      </dgm:spPr>
      <dgm:t>
        <a:bodyPr/>
        <a:lstStyle/>
        <a:p>
          <a:r>
            <a:rPr lang="es-ES" dirty="0"/>
            <a:t>Información y capacitación a los trabajadores</a:t>
          </a:r>
        </a:p>
      </dgm:t>
    </dgm:pt>
    <dgm:pt modelId="{26FD3E3B-6344-4F17-ADCA-3143D82299E2}" type="parTrans" cxnId="{DBA59B28-04CE-4A25-82FA-AA707ADAF4FC}">
      <dgm:prSet/>
      <dgm:spPr/>
      <dgm:t>
        <a:bodyPr/>
        <a:lstStyle/>
        <a:p>
          <a:endParaRPr lang="es-ES"/>
        </a:p>
      </dgm:t>
    </dgm:pt>
    <dgm:pt modelId="{0499D4D2-207D-418A-A703-32F2D7E94734}" type="sibTrans" cxnId="{DBA59B28-04CE-4A25-82FA-AA707ADAF4FC}">
      <dgm:prSet/>
      <dgm:spPr/>
      <dgm:t>
        <a:bodyPr/>
        <a:lstStyle/>
        <a:p>
          <a:endParaRPr lang="es-ES"/>
        </a:p>
      </dgm:t>
    </dgm:pt>
    <dgm:pt modelId="{26D834DA-9FEC-4B48-B814-6D5B4AF16D0C}">
      <dgm:prSet phldrT="[Texto]"/>
      <dgm:spPr>
        <a:ln>
          <a:solidFill>
            <a:schemeClr val="bg1"/>
          </a:solidFill>
        </a:ln>
      </dgm:spPr>
      <dgm:t>
        <a:bodyPr/>
        <a:lstStyle/>
        <a:p>
          <a:r>
            <a:rPr lang="es-ES" b="1" dirty="0"/>
            <a:t>Recursos</a:t>
          </a:r>
        </a:p>
      </dgm:t>
    </dgm:pt>
    <dgm:pt modelId="{D0396323-30A9-4E5C-A15F-2EF4BF62299F}" type="parTrans" cxnId="{F10F91A6-B307-479F-9BF7-8B5081578A27}">
      <dgm:prSet/>
      <dgm:spPr/>
      <dgm:t>
        <a:bodyPr/>
        <a:lstStyle/>
        <a:p>
          <a:endParaRPr lang="es-ES"/>
        </a:p>
      </dgm:t>
    </dgm:pt>
    <dgm:pt modelId="{968AD2B5-D8E3-4B27-8CB5-FCCAAAD1AB2E}" type="sibTrans" cxnId="{F10F91A6-B307-479F-9BF7-8B5081578A27}">
      <dgm:prSet/>
      <dgm:spPr/>
      <dgm:t>
        <a:bodyPr/>
        <a:lstStyle/>
        <a:p>
          <a:endParaRPr lang="es-ES"/>
        </a:p>
      </dgm:t>
    </dgm:pt>
    <dgm:pt modelId="{A4FAE234-4305-4E0A-BFC1-2B39BCC586CB}">
      <dgm:prSet phldrT="[Texto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s-ES" dirty="0"/>
            <a:t>Pequeñas y medianas empresas</a:t>
          </a:r>
        </a:p>
      </dgm:t>
    </dgm:pt>
    <dgm:pt modelId="{C324C764-0B82-4684-BCEE-8DC7354B6DF0}" type="parTrans" cxnId="{54210768-E64E-48D4-B487-979449AB450A}">
      <dgm:prSet/>
      <dgm:spPr/>
      <dgm:t>
        <a:bodyPr/>
        <a:lstStyle/>
        <a:p>
          <a:endParaRPr lang="es-ES"/>
        </a:p>
      </dgm:t>
    </dgm:pt>
    <dgm:pt modelId="{444E4F15-AD95-4F83-8F4C-CF71EF9A5FC4}" type="sibTrans" cxnId="{54210768-E64E-48D4-B487-979449AB450A}">
      <dgm:prSet/>
      <dgm:spPr/>
      <dgm:t>
        <a:bodyPr/>
        <a:lstStyle/>
        <a:p>
          <a:endParaRPr lang="es-ES"/>
        </a:p>
      </dgm:t>
    </dgm:pt>
    <dgm:pt modelId="{161F2D26-33C4-4AB5-AD03-D786882409DE}">
      <dgm:prSet phldrT="[Texto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s-ES" dirty="0"/>
            <a:t>Parque PYMES</a:t>
          </a:r>
        </a:p>
      </dgm:t>
    </dgm:pt>
    <dgm:pt modelId="{E85A80CD-CA4B-4908-8C8E-52C8E8B143AE}" type="parTrans" cxnId="{CAF30FA6-D208-4772-8B8E-FAF11959FE52}">
      <dgm:prSet/>
      <dgm:spPr/>
      <dgm:t>
        <a:bodyPr/>
        <a:lstStyle/>
        <a:p>
          <a:endParaRPr lang="es-ES"/>
        </a:p>
      </dgm:t>
    </dgm:pt>
    <dgm:pt modelId="{31ADB15D-C1C0-4AA8-843F-592F8CDA17EF}" type="sibTrans" cxnId="{CAF30FA6-D208-4772-8B8E-FAF11959FE52}">
      <dgm:prSet/>
      <dgm:spPr/>
      <dgm:t>
        <a:bodyPr/>
        <a:lstStyle/>
        <a:p>
          <a:endParaRPr lang="es-ES"/>
        </a:p>
      </dgm:t>
    </dgm:pt>
    <dgm:pt modelId="{C78EE255-67BF-4846-B098-EB59126F089D}">
      <dgm:prSet phldrT="[Texto]"/>
      <dgm:spPr>
        <a:ln>
          <a:solidFill>
            <a:schemeClr val="bg1"/>
          </a:solidFill>
        </a:ln>
      </dgm:spPr>
      <dgm:t>
        <a:bodyPr/>
        <a:lstStyle/>
        <a:p>
          <a:r>
            <a:rPr lang="es-ES" dirty="0"/>
            <a:t>Recurso humano</a:t>
          </a:r>
        </a:p>
      </dgm:t>
    </dgm:pt>
    <dgm:pt modelId="{9BCAA967-CDFC-43B7-9748-276AAE46C12C}" type="parTrans" cxnId="{8AC3524A-B73D-4621-A3E7-D4276EA6ABAC}">
      <dgm:prSet/>
      <dgm:spPr/>
      <dgm:t>
        <a:bodyPr/>
        <a:lstStyle/>
        <a:p>
          <a:endParaRPr lang="es-ES"/>
        </a:p>
      </dgm:t>
    </dgm:pt>
    <dgm:pt modelId="{C430A72D-5591-48D2-92B8-6C5D9B8B9F4F}" type="sibTrans" cxnId="{8AC3524A-B73D-4621-A3E7-D4276EA6ABAC}">
      <dgm:prSet/>
      <dgm:spPr/>
      <dgm:t>
        <a:bodyPr/>
        <a:lstStyle/>
        <a:p>
          <a:endParaRPr lang="es-ES"/>
        </a:p>
      </dgm:t>
    </dgm:pt>
    <dgm:pt modelId="{9FB04E4E-B724-4FF4-8D01-AB6412FEBEEB}">
      <dgm:prSet phldrT="[Texto]"/>
      <dgm:spPr>
        <a:ln>
          <a:solidFill>
            <a:schemeClr val="bg1"/>
          </a:solidFill>
        </a:ln>
      </dgm:spPr>
      <dgm:t>
        <a:bodyPr/>
        <a:lstStyle/>
        <a:p>
          <a:r>
            <a:rPr lang="es-ES" dirty="0"/>
            <a:t>Económicos</a:t>
          </a:r>
        </a:p>
      </dgm:t>
    </dgm:pt>
    <dgm:pt modelId="{973DF8BD-8663-494E-B78B-E3EF11E12223}" type="parTrans" cxnId="{E5354886-F25D-4355-8741-1416DC10ECFC}">
      <dgm:prSet/>
      <dgm:spPr/>
      <dgm:t>
        <a:bodyPr/>
        <a:lstStyle/>
        <a:p>
          <a:endParaRPr lang="es-ES"/>
        </a:p>
      </dgm:t>
    </dgm:pt>
    <dgm:pt modelId="{B662ACD9-AF34-4ADC-9F11-6F92BDD9CB9F}" type="sibTrans" cxnId="{E5354886-F25D-4355-8741-1416DC10ECFC}">
      <dgm:prSet/>
      <dgm:spPr/>
      <dgm:t>
        <a:bodyPr/>
        <a:lstStyle/>
        <a:p>
          <a:endParaRPr lang="es-ES"/>
        </a:p>
      </dgm:t>
    </dgm:pt>
    <dgm:pt modelId="{7CBB831F-DC1A-455C-9464-EAA3D64C5149}">
      <dgm:prSet phldrT="[Texto]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s-ES" dirty="0"/>
            <a:t>Competencias del personal para liderar y atender las demandas de la pandemia.</a:t>
          </a:r>
        </a:p>
      </dgm:t>
    </dgm:pt>
    <dgm:pt modelId="{78C9153C-9058-4B14-8DD9-C7AA943847A1}" type="parTrans" cxnId="{29887E3A-3D14-42D9-936E-F86A75CC6821}">
      <dgm:prSet/>
      <dgm:spPr/>
      <dgm:t>
        <a:bodyPr/>
        <a:lstStyle/>
        <a:p>
          <a:endParaRPr lang="es-ES"/>
        </a:p>
      </dgm:t>
    </dgm:pt>
    <dgm:pt modelId="{F8325419-E168-4738-99F0-34DF6D49C151}" type="sibTrans" cxnId="{29887E3A-3D14-42D9-936E-F86A75CC6821}">
      <dgm:prSet/>
      <dgm:spPr/>
      <dgm:t>
        <a:bodyPr/>
        <a:lstStyle/>
        <a:p>
          <a:endParaRPr lang="es-ES"/>
        </a:p>
      </dgm:t>
    </dgm:pt>
    <dgm:pt modelId="{71240C99-3CFA-483D-906B-6D140C7B1514}">
      <dgm:prSet phldrT="[Texto]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s-ES" dirty="0"/>
            <a:t>Soporte técnico en el área de salud y seguridad de los trabajadores.</a:t>
          </a:r>
        </a:p>
      </dgm:t>
    </dgm:pt>
    <dgm:pt modelId="{D952C614-DDE5-4259-BEAB-2CC6487E691B}" type="parTrans" cxnId="{6594AB16-3171-4685-B97A-165889A6ACC9}">
      <dgm:prSet/>
      <dgm:spPr/>
      <dgm:t>
        <a:bodyPr/>
        <a:lstStyle/>
        <a:p>
          <a:endParaRPr lang="es-ES"/>
        </a:p>
      </dgm:t>
    </dgm:pt>
    <dgm:pt modelId="{5FB6191C-C96D-492F-9589-EDE1D53766AB}" type="sibTrans" cxnId="{6594AB16-3171-4685-B97A-165889A6ACC9}">
      <dgm:prSet/>
      <dgm:spPr/>
      <dgm:t>
        <a:bodyPr/>
        <a:lstStyle/>
        <a:p>
          <a:endParaRPr lang="es-ES"/>
        </a:p>
      </dgm:t>
    </dgm:pt>
    <dgm:pt modelId="{EB1486B7-5A37-4374-ACC0-079D324C5CDA}">
      <dgm:prSet phldrT="[Texto]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s-ES" dirty="0"/>
            <a:t>Servicios de salud en la empresa (Médico de Empresa, Clínicas en Parques Industriales, Convenios con Clínicas Privadas).</a:t>
          </a:r>
        </a:p>
      </dgm:t>
    </dgm:pt>
    <dgm:pt modelId="{6C140FD2-54D2-4647-8B0A-E3B567FD6863}" type="parTrans" cxnId="{BCD46941-1518-4F40-BA58-518C4634BC7A}">
      <dgm:prSet/>
      <dgm:spPr/>
      <dgm:t>
        <a:bodyPr/>
        <a:lstStyle/>
        <a:p>
          <a:endParaRPr lang="es-ES"/>
        </a:p>
      </dgm:t>
    </dgm:pt>
    <dgm:pt modelId="{71A5A70F-169D-4FAC-9480-2D35FF101B3F}" type="sibTrans" cxnId="{BCD46941-1518-4F40-BA58-518C4634BC7A}">
      <dgm:prSet/>
      <dgm:spPr/>
      <dgm:t>
        <a:bodyPr/>
        <a:lstStyle/>
        <a:p>
          <a:endParaRPr lang="es-ES"/>
        </a:p>
      </dgm:t>
    </dgm:pt>
    <dgm:pt modelId="{09F6FD16-3780-4F82-8E06-F619222C1C35}">
      <dgm:prSet phldrT="[Texto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s-ES" b="1" dirty="0"/>
            <a:t>Servicios: </a:t>
          </a:r>
          <a:r>
            <a:rPr lang="es-ES" dirty="0"/>
            <a:t>Plataformas Tecnológicas, Atención al Cliente (</a:t>
          </a:r>
          <a:r>
            <a:rPr lang="es-ES" dirty="0" err="1"/>
            <a:t>Call</a:t>
          </a:r>
          <a:r>
            <a:rPr lang="es-ES" dirty="0"/>
            <a:t> Center), empresas de prestación de servicios varios, etc.</a:t>
          </a:r>
        </a:p>
      </dgm:t>
    </dgm:pt>
    <dgm:pt modelId="{3DCA1F16-22A1-4D05-AB90-AFA3AF7A4AE2}" type="parTrans" cxnId="{E2C21510-1D66-4EF3-A777-26813504CD48}">
      <dgm:prSet/>
      <dgm:spPr/>
      <dgm:t>
        <a:bodyPr/>
        <a:lstStyle/>
        <a:p>
          <a:endParaRPr lang="es-ES"/>
        </a:p>
      </dgm:t>
    </dgm:pt>
    <dgm:pt modelId="{4652608F-0288-43F2-B1E5-08A7E73CF8D4}" type="sibTrans" cxnId="{E2C21510-1D66-4EF3-A777-26813504CD48}">
      <dgm:prSet/>
      <dgm:spPr/>
      <dgm:t>
        <a:bodyPr/>
        <a:lstStyle/>
        <a:p>
          <a:endParaRPr lang="es-ES"/>
        </a:p>
      </dgm:t>
    </dgm:pt>
    <dgm:pt modelId="{985BD248-2FFD-4541-96D1-54CF46545256}">
      <dgm:prSet phldrT="[Texto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s-ES" b="1" dirty="0"/>
            <a:t>Industria: </a:t>
          </a:r>
          <a:r>
            <a:rPr lang="es-ES" dirty="0"/>
            <a:t>Médica, textil, alimenticia, metalmecánica, plástico, química, etc.</a:t>
          </a:r>
        </a:p>
      </dgm:t>
    </dgm:pt>
    <dgm:pt modelId="{89E2C0A6-A6B9-4BDD-9C0D-161891089FA2}" type="parTrans" cxnId="{CC3884DB-2ED1-45FD-9E86-25F1C63B7FAC}">
      <dgm:prSet/>
      <dgm:spPr/>
      <dgm:t>
        <a:bodyPr/>
        <a:lstStyle/>
        <a:p>
          <a:endParaRPr lang="es-ES"/>
        </a:p>
      </dgm:t>
    </dgm:pt>
    <dgm:pt modelId="{06C8DAF9-04AC-48BD-822A-1605B7C89CE4}" type="sibTrans" cxnId="{CC3884DB-2ED1-45FD-9E86-25F1C63B7FAC}">
      <dgm:prSet/>
      <dgm:spPr/>
      <dgm:t>
        <a:bodyPr/>
        <a:lstStyle/>
        <a:p>
          <a:endParaRPr lang="es-ES"/>
        </a:p>
      </dgm:t>
    </dgm:pt>
    <dgm:pt modelId="{8BDC45F5-4430-4A99-BD3E-61FEB5AC5FFA}">
      <dgm:prSet phldrT="[Texto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s-ES" b="1" dirty="0"/>
            <a:t>Comercio: </a:t>
          </a:r>
          <a:r>
            <a:rPr lang="es-ES" dirty="0"/>
            <a:t>Productos Alimenticios y NO Alimenticios, tiendas de ropa, centros comerciales, belleza.</a:t>
          </a:r>
        </a:p>
      </dgm:t>
    </dgm:pt>
    <dgm:pt modelId="{01AE8F63-6612-4A5D-A668-00CD910102B5}" type="parTrans" cxnId="{2CC90C09-C3E4-440F-AF9E-FA329D297BFB}">
      <dgm:prSet/>
      <dgm:spPr/>
      <dgm:t>
        <a:bodyPr/>
        <a:lstStyle/>
        <a:p>
          <a:endParaRPr lang="es-ES"/>
        </a:p>
      </dgm:t>
    </dgm:pt>
    <dgm:pt modelId="{549B7602-B3A6-4CA6-97D7-70E6B79AD1F2}" type="sibTrans" cxnId="{2CC90C09-C3E4-440F-AF9E-FA329D297BFB}">
      <dgm:prSet/>
      <dgm:spPr/>
      <dgm:t>
        <a:bodyPr/>
        <a:lstStyle/>
        <a:p>
          <a:endParaRPr lang="es-ES"/>
        </a:p>
      </dgm:t>
    </dgm:pt>
    <dgm:pt modelId="{3D590C7E-5F05-48DF-A744-AA18DF36166A}" type="pres">
      <dgm:prSet presAssocID="{29D02B0C-CE50-4BEA-903F-7D87EABC55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9B97E498-1BB6-45AA-8FF8-137185A7EF2F}" type="pres">
      <dgm:prSet presAssocID="{FEBB62A2-04AD-4B1B-B7C6-495EB7A3EE4A}" presName="composite" presStyleCnt="0"/>
      <dgm:spPr/>
    </dgm:pt>
    <dgm:pt modelId="{D2E27DA7-14EC-4208-9115-E41005DFF6AF}" type="pres">
      <dgm:prSet presAssocID="{FEBB62A2-04AD-4B1B-B7C6-495EB7A3EE4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D7083C0-9C9A-4D9F-A001-EAD10ED424E7}" type="pres">
      <dgm:prSet presAssocID="{FEBB62A2-04AD-4B1B-B7C6-495EB7A3EE4A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E29614E-1D06-41C0-8642-0032E31A2AC0}" type="pres">
      <dgm:prSet presAssocID="{31A42E9C-D420-4D6A-A72C-27F6C632D2B3}" presName="space" presStyleCnt="0"/>
      <dgm:spPr/>
    </dgm:pt>
    <dgm:pt modelId="{C2E6CCAB-5DE6-4305-9748-7ADC11CB4395}" type="pres">
      <dgm:prSet presAssocID="{1D6574EB-2D68-4C48-985F-096161CC28CB}" presName="composite" presStyleCnt="0"/>
      <dgm:spPr/>
    </dgm:pt>
    <dgm:pt modelId="{5369F7BD-073B-433C-A1CE-831FCAFA56F4}" type="pres">
      <dgm:prSet presAssocID="{1D6574EB-2D68-4C48-985F-096161CC28CB}" presName="parTx" presStyleLbl="alignNode1" presStyleIdx="1" presStyleCnt="4" custLinFactNeighborX="-721" custLinFactNeighborY="-41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A17415D-7348-4802-A3F1-75F0011A2606}" type="pres">
      <dgm:prSet presAssocID="{1D6574EB-2D68-4C48-985F-096161CC28CB}" presName="desTx" presStyleLbl="alignAccFollowNode1" presStyleIdx="1" presStyleCnt="4" custLinFactNeighborX="-360" custLinFactNeighborY="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EFC33B8-DE86-4850-B58C-6BB43D3BBA9D}" type="pres">
      <dgm:prSet presAssocID="{7D631D5A-53F7-42C0-B5B2-31A3B79944FE}" presName="space" presStyleCnt="0"/>
      <dgm:spPr/>
    </dgm:pt>
    <dgm:pt modelId="{80B843D7-EB1C-4326-8464-6BEE36B6AC57}" type="pres">
      <dgm:prSet presAssocID="{BB37E06E-ED3C-4E6B-9542-A654C0A948AC}" presName="composite" presStyleCnt="0"/>
      <dgm:spPr/>
    </dgm:pt>
    <dgm:pt modelId="{BE255C72-85C8-4B4A-8A26-50D4695DFC4E}" type="pres">
      <dgm:prSet presAssocID="{BB37E06E-ED3C-4E6B-9542-A654C0A948AC}" presName="parTx" presStyleLbl="alignNode1" presStyleIdx="2" presStyleCnt="4" custLinFactNeighborY="-41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63D3CBF-6DCE-4683-BB70-9D21A5ECB692}" type="pres">
      <dgm:prSet presAssocID="{BB37E06E-ED3C-4E6B-9542-A654C0A948A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0647F39-EDEC-4167-B5E3-26986B6881F1}" type="pres">
      <dgm:prSet presAssocID="{DA377A8C-E5A3-4B25-AF1F-CD4525C93480}" presName="space" presStyleCnt="0"/>
      <dgm:spPr/>
    </dgm:pt>
    <dgm:pt modelId="{97A31920-966F-4750-8F8C-F15B27F1C850}" type="pres">
      <dgm:prSet presAssocID="{26D834DA-9FEC-4B48-B814-6D5B4AF16D0C}" presName="composite" presStyleCnt="0"/>
      <dgm:spPr/>
    </dgm:pt>
    <dgm:pt modelId="{56E557AA-08AE-4804-9E87-0C050FFADE43}" type="pres">
      <dgm:prSet presAssocID="{26D834DA-9FEC-4B48-B814-6D5B4AF16D0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E5B736E-E5F8-4F48-9414-907A896793CD}" type="pres">
      <dgm:prSet presAssocID="{26D834DA-9FEC-4B48-B814-6D5B4AF16D0C}" presName="desTx" presStyleLbl="alignAccFollowNode1" presStyleIdx="3" presStyleCnt="4" custLinFactNeighborX="280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6969C58-784F-4701-BCB4-999DF67C0830}" srcId="{29D02B0C-CE50-4BEA-903F-7D87EABC5560}" destId="{1D6574EB-2D68-4C48-985F-096161CC28CB}" srcOrd="1" destOrd="0" parTransId="{FE24EBD3-5509-4E75-9D2B-FD6DE478D79D}" sibTransId="{7D631D5A-53F7-42C0-B5B2-31A3B79944FE}"/>
    <dgm:cxn modelId="{F3697F9A-A98C-413C-B21E-5A7BD7556075}" type="presOf" srcId="{1D6574EB-2D68-4C48-985F-096161CC28CB}" destId="{5369F7BD-073B-433C-A1CE-831FCAFA56F4}" srcOrd="0" destOrd="0" presId="urn:microsoft.com/office/officeart/2005/8/layout/hList1"/>
    <dgm:cxn modelId="{CC3884DB-2ED1-45FD-9E86-25F1C63B7FAC}" srcId="{FEBB62A2-04AD-4B1B-B7C6-495EB7A3EE4A}" destId="{985BD248-2FFD-4541-96D1-54CF46545256}" srcOrd="1" destOrd="0" parTransId="{89E2C0A6-A6B9-4BDD-9C0D-161891089FA2}" sibTransId="{06C8DAF9-04AC-48BD-822A-1605B7C89CE4}"/>
    <dgm:cxn modelId="{1D3564FC-3FC0-4CE8-A4D3-36AA47E280FB}" type="presOf" srcId="{24CB7064-4FA1-4283-8394-875D477E5A11}" destId="{FE5B736E-E5F8-4F48-9414-907A896793CD}" srcOrd="0" destOrd="0" presId="urn:microsoft.com/office/officeart/2005/8/layout/hList1"/>
    <dgm:cxn modelId="{BCD46941-1518-4F40-BA58-518C4634BC7A}" srcId="{BB37E06E-ED3C-4E6B-9542-A654C0A948AC}" destId="{EB1486B7-5A37-4374-ACC0-079D324C5CDA}" srcOrd="2" destOrd="0" parTransId="{6C140FD2-54D2-4647-8B0A-E3B567FD6863}" sibTransId="{71A5A70F-169D-4FAC-9480-2D35FF101B3F}"/>
    <dgm:cxn modelId="{A0230A3D-00AF-4941-BDD2-34CB4D928F10}" type="presOf" srcId="{BB37E06E-ED3C-4E6B-9542-A654C0A948AC}" destId="{BE255C72-85C8-4B4A-8A26-50D4695DFC4E}" srcOrd="0" destOrd="0" presId="urn:microsoft.com/office/officeart/2005/8/layout/hList1"/>
    <dgm:cxn modelId="{40071D8F-4739-4ACB-A367-3144DE87D553}" type="presOf" srcId="{985BD248-2FFD-4541-96D1-54CF46545256}" destId="{4D7083C0-9C9A-4D9F-A001-EAD10ED424E7}" srcOrd="0" destOrd="1" presId="urn:microsoft.com/office/officeart/2005/8/layout/hList1"/>
    <dgm:cxn modelId="{BCBE9A17-52F6-494E-9340-EC61D69CB890}" type="presOf" srcId="{29D02B0C-CE50-4BEA-903F-7D87EABC5560}" destId="{3D590C7E-5F05-48DF-A744-AA18DF36166A}" srcOrd="0" destOrd="0" presId="urn:microsoft.com/office/officeart/2005/8/layout/hList1"/>
    <dgm:cxn modelId="{C96DAC58-BDCA-4AFC-91B2-C86425456500}" type="presOf" srcId="{26D834DA-9FEC-4B48-B814-6D5B4AF16D0C}" destId="{56E557AA-08AE-4804-9E87-0C050FFADE43}" srcOrd="0" destOrd="0" presId="urn:microsoft.com/office/officeart/2005/8/layout/hList1"/>
    <dgm:cxn modelId="{41D450C1-98A1-4698-9AEF-48F214D1650F}" srcId="{26D834DA-9FEC-4B48-B814-6D5B4AF16D0C}" destId="{24CB7064-4FA1-4283-8394-875D477E5A11}" srcOrd="0" destOrd="0" parTransId="{117CD8A7-0E52-455D-A361-85D551AE0199}" sibTransId="{212F38AC-E1C5-4CF9-8062-3065F53794C6}"/>
    <dgm:cxn modelId="{54600DC1-3F48-4027-8F0A-90DCF5CA61C7}" type="presOf" srcId="{EB1486B7-5A37-4374-ACC0-079D324C5CDA}" destId="{F63D3CBF-6DCE-4683-BB70-9D21A5ECB692}" srcOrd="0" destOrd="2" presId="urn:microsoft.com/office/officeart/2005/8/layout/hList1"/>
    <dgm:cxn modelId="{D962F905-50D6-4053-BBAC-BD27C35148E4}" type="presOf" srcId="{8BDC45F5-4430-4A99-BD3E-61FEB5AC5FFA}" destId="{4D7083C0-9C9A-4D9F-A001-EAD10ED424E7}" srcOrd="0" destOrd="3" presId="urn:microsoft.com/office/officeart/2005/8/layout/hList1"/>
    <dgm:cxn modelId="{F3BC4E2A-0022-41C5-A526-DB14789294BE}" srcId="{1D6574EB-2D68-4C48-985F-096161CC28CB}" destId="{36241264-3A2D-4B8B-AE18-B7A5FBBCD071}" srcOrd="0" destOrd="0" parTransId="{0202D4CE-A5AA-492C-B92A-C9CB7953992B}" sibTransId="{C04E9C99-F569-4DF5-A07F-E1DF80CA59C8}"/>
    <dgm:cxn modelId="{DBA59B28-04CE-4A25-82FA-AA707ADAF4FC}" srcId="{26D834DA-9FEC-4B48-B814-6D5B4AF16D0C}" destId="{C7418B03-B71E-47A1-9175-BE9E4E7896FD}" srcOrd="1" destOrd="0" parTransId="{26FD3E3B-6344-4F17-ADCA-3143D82299E2}" sibTransId="{0499D4D2-207D-418A-A703-32F2D7E94734}"/>
    <dgm:cxn modelId="{F2ECD26A-BCEB-4740-837A-E03E28358972}" type="presOf" srcId="{A4FAE234-4305-4E0A-BFC1-2B39BCC586CB}" destId="{AA17415D-7348-4802-A3F1-75F0011A2606}" srcOrd="0" destOrd="2" presId="urn:microsoft.com/office/officeart/2005/8/layout/hList1"/>
    <dgm:cxn modelId="{29887E3A-3D14-42D9-936E-F86A75CC6821}" srcId="{BB37E06E-ED3C-4E6B-9542-A654C0A948AC}" destId="{7CBB831F-DC1A-455C-9464-EAA3D64C5149}" srcOrd="0" destOrd="0" parTransId="{78C9153C-9058-4B14-8DD9-C7AA943847A1}" sibTransId="{F8325419-E168-4738-99F0-34DF6D49C151}"/>
    <dgm:cxn modelId="{A13DB268-1877-4318-8514-7892CDC66796}" type="presOf" srcId="{36241264-3A2D-4B8B-AE18-B7A5FBBCD071}" destId="{AA17415D-7348-4802-A3F1-75F0011A2606}" srcOrd="0" destOrd="0" presId="urn:microsoft.com/office/officeart/2005/8/layout/hList1"/>
    <dgm:cxn modelId="{4AAF21B5-AAEC-4641-9869-E0C8E42C96F0}" type="presOf" srcId="{A2F27B98-FE8F-405F-BA38-DB0478629DCD}" destId="{AA17415D-7348-4802-A3F1-75F0011A2606}" srcOrd="0" destOrd="1" presId="urn:microsoft.com/office/officeart/2005/8/layout/hList1"/>
    <dgm:cxn modelId="{A28E5A6D-05EB-4187-ADBC-E6A63BB3818F}" type="presOf" srcId="{78E1CBC7-C4AC-42AE-884A-B7E3A02FADAC}" destId="{4D7083C0-9C9A-4D9F-A001-EAD10ED424E7}" srcOrd="0" destOrd="0" presId="urn:microsoft.com/office/officeart/2005/8/layout/hList1"/>
    <dgm:cxn modelId="{0095F2FC-1995-466E-971F-D912419C6CB5}" type="presOf" srcId="{FEBB62A2-04AD-4B1B-B7C6-495EB7A3EE4A}" destId="{D2E27DA7-14EC-4208-9115-E41005DFF6AF}" srcOrd="0" destOrd="0" presId="urn:microsoft.com/office/officeart/2005/8/layout/hList1"/>
    <dgm:cxn modelId="{55CBACEA-A1A7-4514-9479-4AFA187D0D00}" type="presOf" srcId="{7CBB831F-DC1A-455C-9464-EAA3D64C5149}" destId="{F63D3CBF-6DCE-4683-BB70-9D21A5ECB692}" srcOrd="0" destOrd="0" presId="urn:microsoft.com/office/officeart/2005/8/layout/hList1"/>
    <dgm:cxn modelId="{FB74880F-3C2D-4CC7-99B5-97112FC00939}" type="presOf" srcId="{09F6FD16-3780-4F82-8E06-F619222C1C35}" destId="{4D7083C0-9C9A-4D9F-A001-EAD10ED424E7}" srcOrd="0" destOrd="2" presId="urn:microsoft.com/office/officeart/2005/8/layout/hList1"/>
    <dgm:cxn modelId="{6594AB16-3171-4685-B97A-165889A6ACC9}" srcId="{BB37E06E-ED3C-4E6B-9542-A654C0A948AC}" destId="{71240C99-3CFA-483D-906B-6D140C7B1514}" srcOrd="1" destOrd="0" parTransId="{D952C614-DDE5-4259-BEAB-2CC6487E691B}" sibTransId="{5FB6191C-C96D-492F-9589-EDE1D53766AB}"/>
    <dgm:cxn modelId="{8ABBC8CD-162D-4884-B49F-FAB11F69AF43}" srcId="{FEBB62A2-04AD-4B1B-B7C6-495EB7A3EE4A}" destId="{78E1CBC7-C4AC-42AE-884A-B7E3A02FADAC}" srcOrd="0" destOrd="0" parTransId="{74C08539-9480-4027-A001-FF783F7129F2}" sibTransId="{23AE01AF-5E09-432E-B8DF-ED37F465006E}"/>
    <dgm:cxn modelId="{F10F91A6-B307-479F-9BF7-8B5081578A27}" srcId="{29D02B0C-CE50-4BEA-903F-7D87EABC5560}" destId="{26D834DA-9FEC-4B48-B814-6D5B4AF16D0C}" srcOrd="3" destOrd="0" parTransId="{D0396323-30A9-4E5C-A15F-2EF4BF62299F}" sibTransId="{968AD2B5-D8E3-4B27-8CB5-FCCAAAD1AB2E}"/>
    <dgm:cxn modelId="{8AC3524A-B73D-4621-A3E7-D4276EA6ABAC}" srcId="{26D834DA-9FEC-4B48-B814-6D5B4AF16D0C}" destId="{C78EE255-67BF-4846-B098-EB59126F089D}" srcOrd="2" destOrd="0" parTransId="{9BCAA967-CDFC-43B7-9748-276AAE46C12C}" sibTransId="{C430A72D-5591-48D2-92B8-6C5D9B8B9F4F}"/>
    <dgm:cxn modelId="{AFF72E1F-C7B9-4643-A85F-B355765E1FD0}" srcId="{29D02B0C-CE50-4BEA-903F-7D87EABC5560}" destId="{BB37E06E-ED3C-4E6B-9542-A654C0A948AC}" srcOrd="2" destOrd="0" parTransId="{52A04BBD-BD44-40C2-86DB-2EE1B45E2701}" sibTransId="{DA377A8C-E5A3-4B25-AF1F-CD4525C93480}"/>
    <dgm:cxn modelId="{CAF30FA6-D208-4772-8B8E-FAF11959FE52}" srcId="{1D6574EB-2D68-4C48-985F-096161CC28CB}" destId="{161F2D26-33C4-4AB5-AD03-D786882409DE}" srcOrd="3" destOrd="0" parTransId="{E85A80CD-CA4B-4908-8C8E-52C8E8B143AE}" sibTransId="{31ADB15D-C1C0-4AA8-843F-592F8CDA17EF}"/>
    <dgm:cxn modelId="{54210768-E64E-48D4-B487-979449AB450A}" srcId="{1D6574EB-2D68-4C48-985F-096161CC28CB}" destId="{A4FAE234-4305-4E0A-BFC1-2B39BCC586CB}" srcOrd="2" destOrd="0" parTransId="{C324C764-0B82-4684-BCEE-8DC7354B6DF0}" sibTransId="{444E4F15-AD95-4F83-8F4C-CF71EF9A5FC4}"/>
    <dgm:cxn modelId="{A67E6F70-7166-4AA6-8B57-75357448D7DD}" type="presOf" srcId="{71240C99-3CFA-483D-906B-6D140C7B1514}" destId="{F63D3CBF-6DCE-4683-BB70-9D21A5ECB692}" srcOrd="0" destOrd="1" presId="urn:microsoft.com/office/officeart/2005/8/layout/hList1"/>
    <dgm:cxn modelId="{CEC7C76D-22E1-4436-8C49-2BE1CEBE0637}" srcId="{29D02B0C-CE50-4BEA-903F-7D87EABC5560}" destId="{FEBB62A2-04AD-4B1B-B7C6-495EB7A3EE4A}" srcOrd="0" destOrd="0" parTransId="{1E9B7B4A-0E24-4B1B-BF44-65764222450C}" sibTransId="{31A42E9C-D420-4D6A-A72C-27F6C632D2B3}"/>
    <dgm:cxn modelId="{E2C21510-1D66-4EF3-A777-26813504CD48}" srcId="{FEBB62A2-04AD-4B1B-B7C6-495EB7A3EE4A}" destId="{09F6FD16-3780-4F82-8E06-F619222C1C35}" srcOrd="2" destOrd="0" parTransId="{3DCA1F16-22A1-4D05-AB90-AFA3AF7A4AE2}" sibTransId="{4652608F-0288-43F2-B1E5-08A7E73CF8D4}"/>
    <dgm:cxn modelId="{E5354886-F25D-4355-8741-1416DC10ECFC}" srcId="{26D834DA-9FEC-4B48-B814-6D5B4AF16D0C}" destId="{9FB04E4E-B724-4FF4-8D01-AB6412FEBEEB}" srcOrd="3" destOrd="0" parTransId="{973DF8BD-8663-494E-B78B-E3EF11E12223}" sibTransId="{B662ACD9-AF34-4ADC-9F11-6F92BDD9CB9F}"/>
    <dgm:cxn modelId="{EE3A81C7-0F19-49F1-8B70-9B965EDFF5DC}" type="presOf" srcId="{9FB04E4E-B724-4FF4-8D01-AB6412FEBEEB}" destId="{FE5B736E-E5F8-4F48-9414-907A896793CD}" srcOrd="0" destOrd="3" presId="urn:microsoft.com/office/officeart/2005/8/layout/hList1"/>
    <dgm:cxn modelId="{2CC90C09-C3E4-440F-AF9E-FA329D297BFB}" srcId="{FEBB62A2-04AD-4B1B-B7C6-495EB7A3EE4A}" destId="{8BDC45F5-4430-4A99-BD3E-61FEB5AC5FFA}" srcOrd="3" destOrd="0" parTransId="{01AE8F63-6612-4A5D-A668-00CD910102B5}" sibTransId="{549B7602-B3A6-4CA6-97D7-70E6B79AD1F2}"/>
    <dgm:cxn modelId="{3E96FD2D-607C-4B51-8913-E3412FF0DF83}" type="presOf" srcId="{C7418B03-B71E-47A1-9175-BE9E4E7896FD}" destId="{FE5B736E-E5F8-4F48-9414-907A896793CD}" srcOrd="0" destOrd="1" presId="urn:microsoft.com/office/officeart/2005/8/layout/hList1"/>
    <dgm:cxn modelId="{4B01CA9D-138B-4A37-8CE3-EA9515B3955B}" srcId="{1D6574EB-2D68-4C48-985F-096161CC28CB}" destId="{A2F27B98-FE8F-405F-BA38-DB0478629DCD}" srcOrd="1" destOrd="0" parTransId="{5FB40325-5AFC-4749-9E02-8F6A71DEDA76}" sibTransId="{E8AADCD6-8073-4A6C-A9D9-9380CADAFED7}"/>
    <dgm:cxn modelId="{99426734-CC56-4364-92AE-92860450FECC}" type="presOf" srcId="{C78EE255-67BF-4846-B098-EB59126F089D}" destId="{FE5B736E-E5F8-4F48-9414-907A896793CD}" srcOrd="0" destOrd="2" presId="urn:microsoft.com/office/officeart/2005/8/layout/hList1"/>
    <dgm:cxn modelId="{12B41B5C-048A-4256-83FF-20C9947D1E23}" type="presOf" srcId="{161F2D26-33C4-4AB5-AD03-D786882409DE}" destId="{AA17415D-7348-4802-A3F1-75F0011A2606}" srcOrd="0" destOrd="3" presId="urn:microsoft.com/office/officeart/2005/8/layout/hList1"/>
    <dgm:cxn modelId="{3D2AC833-8ABF-400E-A407-9A4CC3502D1F}" type="presParOf" srcId="{3D590C7E-5F05-48DF-A744-AA18DF36166A}" destId="{9B97E498-1BB6-45AA-8FF8-137185A7EF2F}" srcOrd="0" destOrd="0" presId="urn:microsoft.com/office/officeart/2005/8/layout/hList1"/>
    <dgm:cxn modelId="{31F5F60D-5030-47FD-A791-1D0A3EAD41EB}" type="presParOf" srcId="{9B97E498-1BB6-45AA-8FF8-137185A7EF2F}" destId="{D2E27DA7-14EC-4208-9115-E41005DFF6AF}" srcOrd="0" destOrd="0" presId="urn:microsoft.com/office/officeart/2005/8/layout/hList1"/>
    <dgm:cxn modelId="{9BC93477-2E83-4AF1-B8E9-5849B8752130}" type="presParOf" srcId="{9B97E498-1BB6-45AA-8FF8-137185A7EF2F}" destId="{4D7083C0-9C9A-4D9F-A001-EAD10ED424E7}" srcOrd="1" destOrd="0" presId="urn:microsoft.com/office/officeart/2005/8/layout/hList1"/>
    <dgm:cxn modelId="{732BEBDA-100E-4F84-94C9-48B99FC72E20}" type="presParOf" srcId="{3D590C7E-5F05-48DF-A744-AA18DF36166A}" destId="{5E29614E-1D06-41C0-8642-0032E31A2AC0}" srcOrd="1" destOrd="0" presId="urn:microsoft.com/office/officeart/2005/8/layout/hList1"/>
    <dgm:cxn modelId="{7CE3D669-C6A6-42DF-9FF5-7537D03E6FF0}" type="presParOf" srcId="{3D590C7E-5F05-48DF-A744-AA18DF36166A}" destId="{C2E6CCAB-5DE6-4305-9748-7ADC11CB4395}" srcOrd="2" destOrd="0" presId="urn:microsoft.com/office/officeart/2005/8/layout/hList1"/>
    <dgm:cxn modelId="{829BAF40-B9E9-4E4B-A04D-536917A2D6D6}" type="presParOf" srcId="{C2E6CCAB-5DE6-4305-9748-7ADC11CB4395}" destId="{5369F7BD-073B-433C-A1CE-831FCAFA56F4}" srcOrd="0" destOrd="0" presId="urn:microsoft.com/office/officeart/2005/8/layout/hList1"/>
    <dgm:cxn modelId="{15FF2449-7CF4-45E5-ACA6-922281E00BB2}" type="presParOf" srcId="{C2E6CCAB-5DE6-4305-9748-7ADC11CB4395}" destId="{AA17415D-7348-4802-A3F1-75F0011A2606}" srcOrd="1" destOrd="0" presId="urn:microsoft.com/office/officeart/2005/8/layout/hList1"/>
    <dgm:cxn modelId="{7E1B190E-F964-4F25-BB7B-39A5AEB627FF}" type="presParOf" srcId="{3D590C7E-5F05-48DF-A744-AA18DF36166A}" destId="{AEFC33B8-DE86-4850-B58C-6BB43D3BBA9D}" srcOrd="3" destOrd="0" presId="urn:microsoft.com/office/officeart/2005/8/layout/hList1"/>
    <dgm:cxn modelId="{16D4F9C0-97B2-46E5-9397-060D09A81E28}" type="presParOf" srcId="{3D590C7E-5F05-48DF-A744-AA18DF36166A}" destId="{80B843D7-EB1C-4326-8464-6BEE36B6AC57}" srcOrd="4" destOrd="0" presId="urn:microsoft.com/office/officeart/2005/8/layout/hList1"/>
    <dgm:cxn modelId="{814BE1D2-CD03-4569-9AA0-5E518D0D13D5}" type="presParOf" srcId="{80B843D7-EB1C-4326-8464-6BEE36B6AC57}" destId="{BE255C72-85C8-4B4A-8A26-50D4695DFC4E}" srcOrd="0" destOrd="0" presId="urn:microsoft.com/office/officeart/2005/8/layout/hList1"/>
    <dgm:cxn modelId="{108E0973-12B4-4BC8-A24F-91590AD2D3B5}" type="presParOf" srcId="{80B843D7-EB1C-4326-8464-6BEE36B6AC57}" destId="{F63D3CBF-6DCE-4683-BB70-9D21A5ECB692}" srcOrd="1" destOrd="0" presId="urn:microsoft.com/office/officeart/2005/8/layout/hList1"/>
    <dgm:cxn modelId="{CFD97468-1722-4F28-AE14-3118B295BB51}" type="presParOf" srcId="{3D590C7E-5F05-48DF-A744-AA18DF36166A}" destId="{70647F39-EDEC-4167-B5E3-26986B6881F1}" srcOrd="5" destOrd="0" presId="urn:microsoft.com/office/officeart/2005/8/layout/hList1"/>
    <dgm:cxn modelId="{D13942A1-BB7D-477B-9F46-6208284F3D59}" type="presParOf" srcId="{3D590C7E-5F05-48DF-A744-AA18DF36166A}" destId="{97A31920-966F-4750-8F8C-F15B27F1C850}" srcOrd="6" destOrd="0" presId="urn:microsoft.com/office/officeart/2005/8/layout/hList1"/>
    <dgm:cxn modelId="{9ACE5781-F662-41C3-9D86-699BCB128B30}" type="presParOf" srcId="{97A31920-966F-4750-8F8C-F15B27F1C850}" destId="{56E557AA-08AE-4804-9E87-0C050FFADE43}" srcOrd="0" destOrd="0" presId="urn:microsoft.com/office/officeart/2005/8/layout/hList1"/>
    <dgm:cxn modelId="{27A7823D-4FBC-4D21-8E5F-C17BAF427DAF}" type="presParOf" srcId="{97A31920-966F-4750-8F8C-F15B27F1C850}" destId="{FE5B736E-E5F8-4F48-9414-907A896793CD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277DCC-F372-43CA-8A86-93D33A9ED38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FCE4C8-6F1D-49DE-BC07-ACD96F8FDC9E}">
      <dgm:prSet phldrT="[Texto]" custT="1"/>
      <dgm:spPr/>
      <dgm:t>
        <a:bodyPr/>
        <a:lstStyle/>
        <a:p>
          <a:r>
            <a:rPr lang="es-ES" sz="1800" b="1" dirty="0"/>
            <a:t>HOMOLOGACION</a:t>
          </a:r>
        </a:p>
      </dgm:t>
    </dgm:pt>
    <dgm:pt modelId="{F5C9FAED-6D60-43D6-83CA-B11E5CCF3759}" type="parTrans" cxnId="{BE924EBF-CDC4-4B05-8EB7-ABE5244A7D86}">
      <dgm:prSet/>
      <dgm:spPr/>
      <dgm:t>
        <a:bodyPr/>
        <a:lstStyle/>
        <a:p>
          <a:endParaRPr lang="es-ES" sz="1800"/>
        </a:p>
      </dgm:t>
    </dgm:pt>
    <dgm:pt modelId="{3220FD0C-1598-4006-A581-B23EE3C14B0D}" type="sibTrans" cxnId="{BE924EBF-CDC4-4B05-8EB7-ABE5244A7D86}">
      <dgm:prSet/>
      <dgm:spPr/>
      <dgm:t>
        <a:bodyPr/>
        <a:lstStyle/>
        <a:p>
          <a:endParaRPr lang="es-ES" sz="1800"/>
        </a:p>
      </dgm:t>
    </dgm:pt>
    <dgm:pt modelId="{DB246F28-314B-4964-9714-3821B4924417}">
      <dgm:prSet phldrT="[Texto]"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s-ES" sz="1800" dirty="0"/>
            <a:t>INTE/DN-MP-S-19:2020</a:t>
          </a:r>
        </a:p>
      </dgm:t>
    </dgm:pt>
    <dgm:pt modelId="{82E99830-9650-43B0-B712-CF1707CE3554}" type="parTrans" cxnId="{EF8E1390-372F-40F6-8322-7B6EB04264B2}">
      <dgm:prSet/>
      <dgm:spPr/>
      <dgm:t>
        <a:bodyPr/>
        <a:lstStyle/>
        <a:p>
          <a:endParaRPr lang="es-ES" sz="1800"/>
        </a:p>
      </dgm:t>
    </dgm:pt>
    <dgm:pt modelId="{745AE9DA-6BB9-4960-AA87-E4E1F7A45677}" type="sibTrans" cxnId="{EF8E1390-372F-40F6-8322-7B6EB04264B2}">
      <dgm:prSet/>
      <dgm:spPr/>
      <dgm:t>
        <a:bodyPr/>
        <a:lstStyle/>
        <a:p>
          <a:endParaRPr lang="es-ES" sz="1800"/>
        </a:p>
      </dgm:t>
    </dgm:pt>
    <dgm:pt modelId="{954AF5BF-43EE-4FD3-9059-86B85CF19C49}">
      <dgm:prSet phldrT="[Texto]"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s-ES" sz="1800" dirty="0"/>
            <a:t>Requisitos elaboración protocolos sectoriales en cumplimiento de lineamientos sanitarios por COVID-19</a:t>
          </a:r>
        </a:p>
      </dgm:t>
    </dgm:pt>
    <dgm:pt modelId="{992190CC-9B10-4583-A23A-138D5A521E52}" type="parTrans" cxnId="{944E034C-8F2C-4E86-B7EE-8B3AE9980193}">
      <dgm:prSet/>
      <dgm:spPr/>
      <dgm:t>
        <a:bodyPr/>
        <a:lstStyle/>
        <a:p>
          <a:endParaRPr lang="es-ES" sz="1800"/>
        </a:p>
      </dgm:t>
    </dgm:pt>
    <dgm:pt modelId="{87F4F458-579E-46F3-AF06-AA2C903DD5BB}" type="sibTrans" cxnId="{944E034C-8F2C-4E86-B7EE-8B3AE9980193}">
      <dgm:prSet/>
      <dgm:spPr/>
      <dgm:t>
        <a:bodyPr/>
        <a:lstStyle/>
        <a:p>
          <a:endParaRPr lang="es-ES" sz="1800"/>
        </a:p>
      </dgm:t>
    </dgm:pt>
    <dgm:pt modelId="{1A9C5AB0-48F6-409F-8028-5AB50A4D4012}">
      <dgm:prSet phldrT="[Texto]" custT="1"/>
      <dgm:spPr/>
      <dgm:t>
        <a:bodyPr/>
        <a:lstStyle/>
        <a:p>
          <a:r>
            <a:rPr lang="es-ES" sz="1800" b="1" dirty="0"/>
            <a:t>BASE DOCUMENTAL</a:t>
          </a:r>
        </a:p>
      </dgm:t>
    </dgm:pt>
    <dgm:pt modelId="{EC5A397A-5D8B-4A34-9B5C-D59918EA957B}" type="parTrans" cxnId="{29540127-3352-44C1-A5DD-B94FD57203A2}">
      <dgm:prSet/>
      <dgm:spPr/>
      <dgm:t>
        <a:bodyPr/>
        <a:lstStyle/>
        <a:p>
          <a:endParaRPr lang="es-ES" sz="1800"/>
        </a:p>
      </dgm:t>
    </dgm:pt>
    <dgm:pt modelId="{01C7D84B-E926-4850-9CF3-B8476DC5E319}" type="sibTrans" cxnId="{29540127-3352-44C1-A5DD-B94FD57203A2}">
      <dgm:prSet/>
      <dgm:spPr/>
      <dgm:t>
        <a:bodyPr/>
        <a:lstStyle/>
        <a:p>
          <a:endParaRPr lang="es-ES" sz="1800"/>
        </a:p>
      </dgm:t>
    </dgm:pt>
    <dgm:pt modelId="{CC320BEB-0D34-4FD7-BA43-F54C7C22DCA4}">
      <dgm:prSet phldrT="[Texto]" custT="1"/>
      <dgm:spPr>
        <a:solidFill>
          <a:schemeClr val="tx2">
            <a:lumMod val="40000"/>
            <a:lumOff val="6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s-ES" sz="1800" dirty="0"/>
            <a:t>Revisión exhaustiva de información </a:t>
          </a:r>
        </a:p>
      </dgm:t>
    </dgm:pt>
    <dgm:pt modelId="{CE997DAB-777B-46EF-A5DC-A9B4F8FE6FCC}" type="parTrans" cxnId="{8B9F8FB8-00C8-4B30-91B4-D755BC97AF04}">
      <dgm:prSet/>
      <dgm:spPr/>
      <dgm:t>
        <a:bodyPr/>
        <a:lstStyle/>
        <a:p>
          <a:endParaRPr lang="es-ES" sz="1800"/>
        </a:p>
      </dgm:t>
    </dgm:pt>
    <dgm:pt modelId="{9C5EF69F-CA69-4C98-BB75-D413BCFEAC9D}" type="sibTrans" cxnId="{8B9F8FB8-00C8-4B30-91B4-D755BC97AF04}">
      <dgm:prSet/>
      <dgm:spPr/>
      <dgm:t>
        <a:bodyPr/>
        <a:lstStyle/>
        <a:p>
          <a:endParaRPr lang="es-ES" sz="1800"/>
        </a:p>
      </dgm:t>
    </dgm:pt>
    <dgm:pt modelId="{8BDE99D5-8555-4A5B-BDF9-A738D7AAC80C}">
      <dgm:prSet phldrT="[Texto]" custT="1"/>
      <dgm:spPr/>
      <dgm:t>
        <a:bodyPr/>
        <a:lstStyle/>
        <a:p>
          <a:r>
            <a:rPr lang="es-ES" sz="1800" b="1" dirty="0"/>
            <a:t>SOPORTE</a:t>
          </a:r>
        </a:p>
      </dgm:t>
    </dgm:pt>
    <dgm:pt modelId="{1A5380DF-E4FF-4128-B89B-33A837DD1662}" type="parTrans" cxnId="{1B4158D8-4EF0-4221-A1E7-BE19086C4250}">
      <dgm:prSet/>
      <dgm:spPr/>
      <dgm:t>
        <a:bodyPr/>
        <a:lstStyle/>
        <a:p>
          <a:endParaRPr lang="es-ES" sz="1800"/>
        </a:p>
      </dgm:t>
    </dgm:pt>
    <dgm:pt modelId="{2175CB49-02A7-4457-AC88-AE65F711CD56}" type="sibTrans" cxnId="{1B4158D8-4EF0-4221-A1E7-BE19086C4250}">
      <dgm:prSet/>
      <dgm:spPr/>
      <dgm:t>
        <a:bodyPr/>
        <a:lstStyle/>
        <a:p>
          <a:endParaRPr lang="es-ES" sz="1800"/>
        </a:p>
      </dgm:t>
    </dgm:pt>
    <dgm:pt modelId="{47BFAC69-6457-484A-A89C-46C0FB6B341D}">
      <dgm:prSet phldrT="[Texto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s-ES" sz="1800" dirty="0"/>
            <a:t>Información compartida por parte de grupos organizados privados y empresas</a:t>
          </a:r>
        </a:p>
      </dgm:t>
    </dgm:pt>
    <dgm:pt modelId="{48AF6E48-EC57-46BF-A866-0384D09E8E8F}" type="parTrans" cxnId="{B7D1262C-489F-4851-82BF-5C7BCD13A71F}">
      <dgm:prSet/>
      <dgm:spPr/>
      <dgm:t>
        <a:bodyPr/>
        <a:lstStyle/>
        <a:p>
          <a:endParaRPr lang="es-ES" sz="1800"/>
        </a:p>
      </dgm:t>
    </dgm:pt>
    <dgm:pt modelId="{A8F36D35-EEB5-4314-A7C7-4BCACFF88500}" type="sibTrans" cxnId="{B7D1262C-489F-4851-82BF-5C7BCD13A71F}">
      <dgm:prSet/>
      <dgm:spPr/>
      <dgm:t>
        <a:bodyPr/>
        <a:lstStyle/>
        <a:p>
          <a:endParaRPr lang="es-ES" sz="1800"/>
        </a:p>
      </dgm:t>
    </dgm:pt>
    <dgm:pt modelId="{EEA61553-C052-4023-AC35-EB95B65BAEA4}">
      <dgm:prSet phldrT="[Texto]" custT="1"/>
      <dgm:spPr/>
      <dgm:t>
        <a:bodyPr/>
        <a:lstStyle/>
        <a:p>
          <a:r>
            <a:rPr lang="es-ES" sz="1800" b="1" dirty="0"/>
            <a:t>BASE COMÚN</a:t>
          </a:r>
        </a:p>
      </dgm:t>
    </dgm:pt>
    <dgm:pt modelId="{7B94B605-AC9A-458D-AA1D-A63D32A1C30B}" type="parTrans" cxnId="{5C38D2BB-0A5B-407A-8D42-B770A4FB40F7}">
      <dgm:prSet/>
      <dgm:spPr/>
      <dgm:t>
        <a:bodyPr/>
        <a:lstStyle/>
        <a:p>
          <a:endParaRPr lang="es-ES" sz="1800"/>
        </a:p>
      </dgm:t>
    </dgm:pt>
    <dgm:pt modelId="{2E125ECC-722F-44A5-824E-649D9116022C}" type="sibTrans" cxnId="{5C38D2BB-0A5B-407A-8D42-B770A4FB40F7}">
      <dgm:prSet/>
      <dgm:spPr/>
      <dgm:t>
        <a:bodyPr/>
        <a:lstStyle/>
        <a:p>
          <a:endParaRPr lang="es-ES" sz="1800"/>
        </a:p>
      </dgm:t>
    </dgm:pt>
    <dgm:pt modelId="{EF5C2AAB-E6E5-4E69-84DA-EE41D1D9693A}">
      <dgm:prSet phldrT="[Texto]" custT="1"/>
      <dgm:spPr>
        <a:solidFill>
          <a:schemeClr val="tx2">
            <a:lumMod val="40000"/>
            <a:lumOff val="6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s-ES" sz="1800" dirty="0"/>
        </a:p>
      </dgm:t>
    </dgm:pt>
    <dgm:pt modelId="{1300AB1A-B574-4677-BB18-F38A36F25A62}" type="parTrans" cxnId="{A129623E-C144-4122-8A16-FEA221D7E3D7}">
      <dgm:prSet/>
      <dgm:spPr/>
      <dgm:t>
        <a:bodyPr/>
        <a:lstStyle/>
        <a:p>
          <a:endParaRPr lang="es-ES" sz="1800"/>
        </a:p>
      </dgm:t>
    </dgm:pt>
    <dgm:pt modelId="{3F5CC989-647A-4BF1-9206-5C6828B122E9}" type="sibTrans" cxnId="{A129623E-C144-4122-8A16-FEA221D7E3D7}">
      <dgm:prSet/>
      <dgm:spPr/>
      <dgm:t>
        <a:bodyPr/>
        <a:lstStyle/>
        <a:p>
          <a:endParaRPr lang="es-ES" sz="1800"/>
        </a:p>
      </dgm:t>
    </dgm:pt>
    <dgm:pt modelId="{DC72CE79-85FB-45A3-AB8B-068DF93E8BA3}">
      <dgm:prSet phldrT="[Texto]" custT="1"/>
      <dgm:spPr>
        <a:solidFill>
          <a:schemeClr val="tx2">
            <a:lumMod val="40000"/>
            <a:lumOff val="6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s-ES" sz="1800" dirty="0"/>
            <a:t>Entes gubernamentales nacionales: Ministerio de Salud, MTSS, otros.</a:t>
          </a:r>
        </a:p>
      </dgm:t>
    </dgm:pt>
    <dgm:pt modelId="{EBA2C4AD-2987-4D60-AFAE-7A34C2C8DCE9}" type="parTrans" cxnId="{6273F506-1AD5-4C7B-BEB9-F8161FFF4272}">
      <dgm:prSet/>
      <dgm:spPr/>
      <dgm:t>
        <a:bodyPr/>
        <a:lstStyle/>
        <a:p>
          <a:endParaRPr lang="es-ES" sz="1800"/>
        </a:p>
      </dgm:t>
    </dgm:pt>
    <dgm:pt modelId="{3537B827-348E-47F8-AEAE-B8AF6C6479D6}" type="sibTrans" cxnId="{6273F506-1AD5-4C7B-BEB9-F8161FFF4272}">
      <dgm:prSet/>
      <dgm:spPr/>
      <dgm:t>
        <a:bodyPr/>
        <a:lstStyle/>
        <a:p>
          <a:endParaRPr lang="es-ES" sz="1800"/>
        </a:p>
      </dgm:t>
    </dgm:pt>
    <dgm:pt modelId="{74166204-94C2-4660-8349-ED22708EE994}">
      <dgm:prSet phldrT="[Texto]" custT="1"/>
      <dgm:spPr>
        <a:solidFill>
          <a:schemeClr val="tx2">
            <a:lumMod val="40000"/>
            <a:lumOff val="6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s-ES" sz="1800" dirty="0"/>
            <a:t>Organismos internacionales: OMS, OIT, INSST.</a:t>
          </a:r>
        </a:p>
      </dgm:t>
    </dgm:pt>
    <dgm:pt modelId="{729F9D55-40D3-4422-B1FD-EF97CF8E49AF}" type="parTrans" cxnId="{761A3E59-458A-449D-9334-6A676F4C96C2}">
      <dgm:prSet/>
      <dgm:spPr/>
      <dgm:t>
        <a:bodyPr/>
        <a:lstStyle/>
        <a:p>
          <a:endParaRPr lang="es-ES" sz="1800"/>
        </a:p>
      </dgm:t>
    </dgm:pt>
    <dgm:pt modelId="{4E616941-5DFC-411B-BB9C-A27AD776718D}" type="sibTrans" cxnId="{761A3E59-458A-449D-9334-6A676F4C96C2}">
      <dgm:prSet/>
      <dgm:spPr/>
      <dgm:t>
        <a:bodyPr/>
        <a:lstStyle/>
        <a:p>
          <a:endParaRPr lang="es-ES" sz="1800"/>
        </a:p>
      </dgm:t>
    </dgm:pt>
    <dgm:pt modelId="{F532A9DD-706E-4673-A8EE-8B7F23AE5A96}">
      <dgm:prSet phldrT="[Texto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s-ES" sz="1800" dirty="0"/>
            <a:t>Puede ser ampliada adicionando directrices en cumplimiento de estándares mayores según intereses propios de cada empresa</a:t>
          </a:r>
        </a:p>
      </dgm:t>
    </dgm:pt>
    <dgm:pt modelId="{0A37D4C6-5EB8-4792-A090-5F705F1FD8A1}" type="parTrans" cxnId="{1479B716-59F5-47FB-99CB-D9101318FAAE}">
      <dgm:prSet/>
      <dgm:spPr/>
      <dgm:t>
        <a:bodyPr/>
        <a:lstStyle/>
        <a:p>
          <a:endParaRPr lang="es-ES" sz="1800"/>
        </a:p>
      </dgm:t>
    </dgm:pt>
    <dgm:pt modelId="{DFA318C6-6205-488D-93FD-99E00F1EA5C0}" type="sibTrans" cxnId="{1479B716-59F5-47FB-99CB-D9101318FAAE}">
      <dgm:prSet/>
      <dgm:spPr/>
      <dgm:t>
        <a:bodyPr/>
        <a:lstStyle/>
        <a:p>
          <a:endParaRPr lang="es-ES" sz="1800"/>
        </a:p>
      </dgm:t>
    </dgm:pt>
    <dgm:pt modelId="{0DCECBBD-D0C9-4F3C-8329-17E3C592B09F}">
      <dgm:prSet phldrT="[Texto]" custT="1"/>
      <dgm:spPr>
        <a:solidFill>
          <a:schemeClr val="tx2">
            <a:lumMod val="40000"/>
            <a:lumOff val="6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s-ES" sz="1800" dirty="0"/>
        </a:p>
      </dgm:t>
    </dgm:pt>
    <dgm:pt modelId="{786AAB2B-8052-4B8A-A494-54281979F659}" type="parTrans" cxnId="{AD01B8B8-9CEA-4698-98A5-7E02A392A131}">
      <dgm:prSet/>
      <dgm:spPr/>
      <dgm:t>
        <a:bodyPr/>
        <a:lstStyle/>
        <a:p>
          <a:endParaRPr lang="es-ES"/>
        </a:p>
      </dgm:t>
    </dgm:pt>
    <dgm:pt modelId="{18E4F446-5F30-4912-8E86-AC2DD6C0A3F1}" type="sibTrans" cxnId="{AD01B8B8-9CEA-4698-98A5-7E02A392A131}">
      <dgm:prSet/>
      <dgm:spPr/>
      <dgm:t>
        <a:bodyPr/>
        <a:lstStyle/>
        <a:p>
          <a:endParaRPr lang="es-ES"/>
        </a:p>
      </dgm:t>
    </dgm:pt>
    <dgm:pt modelId="{3236DB77-A18C-4949-9015-497BC82740DA}" type="pres">
      <dgm:prSet presAssocID="{3F277DCC-F372-43CA-8A86-93D33A9ED3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660EA1B7-FA5B-43FF-98D1-9BCDF403CC95}" type="pres">
      <dgm:prSet presAssocID="{A1FCE4C8-6F1D-49DE-BC07-ACD96F8FDC9E}" presName="linNode" presStyleCnt="0"/>
      <dgm:spPr/>
    </dgm:pt>
    <dgm:pt modelId="{3C973840-AE18-4CB1-AF94-A08DDA732797}" type="pres">
      <dgm:prSet presAssocID="{A1FCE4C8-6F1D-49DE-BC07-ACD96F8FDC9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A6FBEE1-33C9-4DEF-B801-899E25F8F775}" type="pres">
      <dgm:prSet presAssocID="{A1FCE4C8-6F1D-49DE-BC07-ACD96F8FDC9E}" presName="descendantText" presStyleLbl="alignAccFollowNode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70D9BCB-0307-46C1-B601-C37D43293351}" type="pres">
      <dgm:prSet presAssocID="{3220FD0C-1598-4006-A581-B23EE3C14B0D}" presName="sp" presStyleCnt="0"/>
      <dgm:spPr/>
    </dgm:pt>
    <dgm:pt modelId="{5B29EDA4-1E05-4DC2-992D-9305634928D5}" type="pres">
      <dgm:prSet presAssocID="{1A9C5AB0-48F6-409F-8028-5AB50A4D4012}" presName="linNode" presStyleCnt="0"/>
      <dgm:spPr/>
    </dgm:pt>
    <dgm:pt modelId="{FDF726DB-0444-49B9-B882-4CF189764564}" type="pres">
      <dgm:prSet presAssocID="{1A9C5AB0-48F6-409F-8028-5AB50A4D401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D2747E2-06AB-4FEE-9850-E4A86BED45E4}" type="pres">
      <dgm:prSet presAssocID="{1A9C5AB0-48F6-409F-8028-5AB50A4D4012}" presName="descendantText" presStyleLbl="alignAccFollowNode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E4CBB97-C0E7-4F9C-93E8-56136EA9C491}" type="pres">
      <dgm:prSet presAssocID="{01C7D84B-E926-4850-9CF3-B8476DC5E319}" presName="sp" presStyleCnt="0"/>
      <dgm:spPr/>
    </dgm:pt>
    <dgm:pt modelId="{10C73ACE-2EC9-483F-A795-64584CDF3F08}" type="pres">
      <dgm:prSet presAssocID="{8BDE99D5-8555-4A5B-BDF9-A738D7AAC80C}" presName="linNode" presStyleCnt="0"/>
      <dgm:spPr/>
    </dgm:pt>
    <dgm:pt modelId="{95AD586A-0AD6-4630-A943-BAE4D48567C5}" type="pres">
      <dgm:prSet presAssocID="{8BDE99D5-8555-4A5B-BDF9-A738D7AAC80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09F1576-DAA3-44B1-972A-03FDEAD9BA33}" type="pres">
      <dgm:prSet presAssocID="{8BDE99D5-8555-4A5B-BDF9-A738D7AAC80C}" presName="descendantText" presStyleLbl="alignAccFollowNode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0E26096-0B4A-4ECC-B377-DE8D7B9784FC}" type="pres">
      <dgm:prSet presAssocID="{2175CB49-02A7-4457-AC88-AE65F711CD56}" presName="sp" presStyleCnt="0"/>
      <dgm:spPr/>
    </dgm:pt>
    <dgm:pt modelId="{6A4D2230-FA2A-4E3B-A35B-54AE22AF396D}" type="pres">
      <dgm:prSet presAssocID="{EEA61553-C052-4023-AC35-EB95B65BAEA4}" presName="linNode" presStyleCnt="0"/>
      <dgm:spPr/>
    </dgm:pt>
    <dgm:pt modelId="{18EA0C3D-EBFC-4ACF-9939-CB61D841B1E8}" type="pres">
      <dgm:prSet presAssocID="{EEA61553-C052-4023-AC35-EB95B65BAEA4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3D3A033-DB1A-43B3-A158-A26FAB405291}" type="pres">
      <dgm:prSet presAssocID="{EEA61553-C052-4023-AC35-EB95B65BAEA4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50107098-D099-4D8A-B845-B965BFD1A920}" type="presOf" srcId="{3F277DCC-F372-43CA-8A86-93D33A9ED38D}" destId="{3236DB77-A18C-4949-9015-497BC82740DA}" srcOrd="0" destOrd="0" presId="urn:microsoft.com/office/officeart/2005/8/layout/vList5"/>
    <dgm:cxn modelId="{960F7092-DDB8-42F8-99AB-A240E0497488}" type="presOf" srcId="{0DCECBBD-D0C9-4F3C-8329-17E3C592B09F}" destId="{BD2747E2-06AB-4FEE-9850-E4A86BED45E4}" srcOrd="0" destOrd="0" presId="urn:microsoft.com/office/officeart/2005/8/layout/vList5"/>
    <dgm:cxn modelId="{944E034C-8F2C-4E86-B7EE-8B3AE9980193}" srcId="{A1FCE4C8-6F1D-49DE-BC07-ACD96F8FDC9E}" destId="{954AF5BF-43EE-4FD3-9059-86B85CF19C49}" srcOrd="1" destOrd="0" parTransId="{992190CC-9B10-4583-A23A-138D5A521E52}" sibTransId="{87F4F458-579E-46F3-AF06-AA2C903DD5BB}"/>
    <dgm:cxn modelId="{E69C9828-E411-47F4-8EDD-E138E318354F}" type="presOf" srcId="{74166204-94C2-4660-8349-ED22708EE994}" destId="{BD2747E2-06AB-4FEE-9850-E4A86BED45E4}" srcOrd="0" destOrd="3" presId="urn:microsoft.com/office/officeart/2005/8/layout/vList5"/>
    <dgm:cxn modelId="{A0EA95A3-0A6E-40F7-9F94-65C3D72C7C38}" type="presOf" srcId="{EF5C2AAB-E6E5-4E69-84DA-EE41D1D9693A}" destId="{BD2747E2-06AB-4FEE-9850-E4A86BED45E4}" srcOrd="0" destOrd="4" presId="urn:microsoft.com/office/officeart/2005/8/layout/vList5"/>
    <dgm:cxn modelId="{1B4158D8-4EF0-4221-A1E7-BE19086C4250}" srcId="{3F277DCC-F372-43CA-8A86-93D33A9ED38D}" destId="{8BDE99D5-8555-4A5B-BDF9-A738D7AAC80C}" srcOrd="2" destOrd="0" parTransId="{1A5380DF-E4FF-4128-B89B-33A837DD1662}" sibTransId="{2175CB49-02A7-4457-AC88-AE65F711CD56}"/>
    <dgm:cxn modelId="{4D938E03-E550-4B6D-9E6D-677429240500}" type="presOf" srcId="{8BDE99D5-8555-4A5B-BDF9-A738D7AAC80C}" destId="{95AD586A-0AD6-4630-A943-BAE4D48567C5}" srcOrd="0" destOrd="0" presId="urn:microsoft.com/office/officeart/2005/8/layout/vList5"/>
    <dgm:cxn modelId="{E72EB34F-BFB4-4967-A8BA-21C76DEF0E3F}" type="presOf" srcId="{DB246F28-314B-4964-9714-3821B4924417}" destId="{7A6FBEE1-33C9-4DEF-B801-899E25F8F775}" srcOrd="0" destOrd="0" presId="urn:microsoft.com/office/officeart/2005/8/layout/vList5"/>
    <dgm:cxn modelId="{F72E3C97-E2CA-4EE0-9079-E020CA7283F6}" type="presOf" srcId="{1A9C5AB0-48F6-409F-8028-5AB50A4D4012}" destId="{FDF726DB-0444-49B9-B882-4CF189764564}" srcOrd="0" destOrd="0" presId="urn:microsoft.com/office/officeart/2005/8/layout/vList5"/>
    <dgm:cxn modelId="{29540127-3352-44C1-A5DD-B94FD57203A2}" srcId="{3F277DCC-F372-43CA-8A86-93D33A9ED38D}" destId="{1A9C5AB0-48F6-409F-8028-5AB50A4D4012}" srcOrd="1" destOrd="0" parTransId="{EC5A397A-5D8B-4A34-9B5C-D59918EA957B}" sibTransId="{01C7D84B-E926-4850-9CF3-B8476DC5E319}"/>
    <dgm:cxn modelId="{761A3E59-458A-449D-9334-6A676F4C96C2}" srcId="{1A9C5AB0-48F6-409F-8028-5AB50A4D4012}" destId="{74166204-94C2-4660-8349-ED22708EE994}" srcOrd="3" destOrd="0" parTransId="{729F9D55-40D3-4422-B1FD-EF97CF8E49AF}" sibTransId="{4E616941-5DFC-411B-BB9C-A27AD776718D}"/>
    <dgm:cxn modelId="{BE924EBF-CDC4-4B05-8EB7-ABE5244A7D86}" srcId="{3F277DCC-F372-43CA-8A86-93D33A9ED38D}" destId="{A1FCE4C8-6F1D-49DE-BC07-ACD96F8FDC9E}" srcOrd="0" destOrd="0" parTransId="{F5C9FAED-6D60-43D6-83CA-B11E5CCF3759}" sibTransId="{3220FD0C-1598-4006-A581-B23EE3C14B0D}"/>
    <dgm:cxn modelId="{5C38D2BB-0A5B-407A-8D42-B770A4FB40F7}" srcId="{3F277DCC-F372-43CA-8A86-93D33A9ED38D}" destId="{EEA61553-C052-4023-AC35-EB95B65BAEA4}" srcOrd="3" destOrd="0" parTransId="{7B94B605-AC9A-458D-AA1D-A63D32A1C30B}" sibTransId="{2E125ECC-722F-44A5-824E-649D9116022C}"/>
    <dgm:cxn modelId="{6273F506-1AD5-4C7B-BEB9-F8161FFF4272}" srcId="{1A9C5AB0-48F6-409F-8028-5AB50A4D4012}" destId="{DC72CE79-85FB-45A3-AB8B-068DF93E8BA3}" srcOrd="2" destOrd="0" parTransId="{EBA2C4AD-2987-4D60-AFAE-7A34C2C8DCE9}" sibTransId="{3537B827-348E-47F8-AEAE-B8AF6C6479D6}"/>
    <dgm:cxn modelId="{AD01B8B8-9CEA-4698-98A5-7E02A392A131}" srcId="{1A9C5AB0-48F6-409F-8028-5AB50A4D4012}" destId="{0DCECBBD-D0C9-4F3C-8329-17E3C592B09F}" srcOrd="0" destOrd="0" parTransId="{786AAB2B-8052-4B8A-A494-54281979F659}" sibTransId="{18E4F446-5F30-4912-8E86-AC2DD6C0A3F1}"/>
    <dgm:cxn modelId="{8493B725-D1DA-4DB8-8F78-ADB2FAE57F11}" type="presOf" srcId="{EEA61553-C052-4023-AC35-EB95B65BAEA4}" destId="{18EA0C3D-EBFC-4ACF-9939-CB61D841B1E8}" srcOrd="0" destOrd="0" presId="urn:microsoft.com/office/officeart/2005/8/layout/vList5"/>
    <dgm:cxn modelId="{8B9F8FB8-00C8-4B30-91B4-D755BC97AF04}" srcId="{1A9C5AB0-48F6-409F-8028-5AB50A4D4012}" destId="{CC320BEB-0D34-4FD7-BA43-F54C7C22DCA4}" srcOrd="1" destOrd="0" parTransId="{CE997DAB-777B-46EF-A5DC-A9B4F8FE6FCC}" sibTransId="{9C5EF69F-CA69-4C98-BB75-D413BCFEAC9D}"/>
    <dgm:cxn modelId="{A129623E-C144-4122-8A16-FEA221D7E3D7}" srcId="{1A9C5AB0-48F6-409F-8028-5AB50A4D4012}" destId="{EF5C2AAB-E6E5-4E69-84DA-EE41D1D9693A}" srcOrd="4" destOrd="0" parTransId="{1300AB1A-B574-4677-BB18-F38A36F25A62}" sibTransId="{3F5CC989-647A-4BF1-9206-5C6828B122E9}"/>
    <dgm:cxn modelId="{1479B716-59F5-47FB-99CB-D9101318FAAE}" srcId="{EEA61553-C052-4023-AC35-EB95B65BAEA4}" destId="{F532A9DD-706E-4673-A8EE-8B7F23AE5A96}" srcOrd="0" destOrd="0" parTransId="{0A37D4C6-5EB8-4792-A090-5F705F1FD8A1}" sibTransId="{DFA318C6-6205-488D-93FD-99E00F1EA5C0}"/>
    <dgm:cxn modelId="{0746C90E-ACF2-401D-940D-754FF939142C}" type="presOf" srcId="{F532A9DD-706E-4673-A8EE-8B7F23AE5A96}" destId="{A3D3A033-DB1A-43B3-A158-A26FAB405291}" srcOrd="0" destOrd="0" presId="urn:microsoft.com/office/officeart/2005/8/layout/vList5"/>
    <dgm:cxn modelId="{D76757D2-035F-4F04-84C4-A244340CD2B9}" type="presOf" srcId="{CC320BEB-0D34-4FD7-BA43-F54C7C22DCA4}" destId="{BD2747E2-06AB-4FEE-9850-E4A86BED45E4}" srcOrd="0" destOrd="1" presId="urn:microsoft.com/office/officeart/2005/8/layout/vList5"/>
    <dgm:cxn modelId="{D9531B6B-6656-4AB6-BEEA-402AAA7B06E8}" type="presOf" srcId="{47BFAC69-6457-484A-A89C-46C0FB6B341D}" destId="{A09F1576-DAA3-44B1-972A-03FDEAD9BA33}" srcOrd="0" destOrd="0" presId="urn:microsoft.com/office/officeart/2005/8/layout/vList5"/>
    <dgm:cxn modelId="{7EDF35E8-ACEB-4246-9201-F4133B71E1A0}" type="presOf" srcId="{DC72CE79-85FB-45A3-AB8B-068DF93E8BA3}" destId="{BD2747E2-06AB-4FEE-9850-E4A86BED45E4}" srcOrd="0" destOrd="2" presId="urn:microsoft.com/office/officeart/2005/8/layout/vList5"/>
    <dgm:cxn modelId="{EF8E1390-372F-40F6-8322-7B6EB04264B2}" srcId="{A1FCE4C8-6F1D-49DE-BC07-ACD96F8FDC9E}" destId="{DB246F28-314B-4964-9714-3821B4924417}" srcOrd="0" destOrd="0" parTransId="{82E99830-9650-43B0-B712-CF1707CE3554}" sibTransId="{745AE9DA-6BB9-4960-AA87-E4E1F7A45677}"/>
    <dgm:cxn modelId="{320B37E2-95A8-43E2-BB2E-977E114DEF85}" type="presOf" srcId="{A1FCE4C8-6F1D-49DE-BC07-ACD96F8FDC9E}" destId="{3C973840-AE18-4CB1-AF94-A08DDA732797}" srcOrd="0" destOrd="0" presId="urn:microsoft.com/office/officeart/2005/8/layout/vList5"/>
    <dgm:cxn modelId="{B7D1262C-489F-4851-82BF-5C7BCD13A71F}" srcId="{8BDE99D5-8555-4A5B-BDF9-A738D7AAC80C}" destId="{47BFAC69-6457-484A-A89C-46C0FB6B341D}" srcOrd="0" destOrd="0" parTransId="{48AF6E48-EC57-46BF-A866-0384D09E8E8F}" sibTransId="{A8F36D35-EEB5-4314-A7C7-4BCACFF88500}"/>
    <dgm:cxn modelId="{936C37D6-0B1D-42C7-A8F6-4C20EFFAAD54}" type="presOf" srcId="{954AF5BF-43EE-4FD3-9059-86B85CF19C49}" destId="{7A6FBEE1-33C9-4DEF-B801-899E25F8F775}" srcOrd="0" destOrd="1" presId="urn:microsoft.com/office/officeart/2005/8/layout/vList5"/>
    <dgm:cxn modelId="{3086E3B5-3465-4038-AB2C-1C8714A39054}" type="presParOf" srcId="{3236DB77-A18C-4949-9015-497BC82740DA}" destId="{660EA1B7-FA5B-43FF-98D1-9BCDF403CC95}" srcOrd="0" destOrd="0" presId="urn:microsoft.com/office/officeart/2005/8/layout/vList5"/>
    <dgm:cxn modelId="{23244CB7-3F80-4781-AB5A-9FCA81B2ACD0}" type="presParOf" srcId="{660EA1B7-FA5B-43FF-98D1-9BCDF403CC95}" destId="{3C973840-AE18-4CB1-AF94-A08DDA732797}" srcOrd="0" destOrd="0" presId="urn:microsoft.com/office/officeart/2005/8/layout/vList5"/>
    <dgm:cxn modelId="{E4F51D9F-5654-4105-ADC8-81219AF18C16}" type="presParOf" srcId="{660EA1B7-FA5B-43FF-98D1-9BCDF403CC95}" destId="{7A6FBEE1-33C9-4DEF-B801-899E25F8F775}" srcOrd="1" destOrd="0" presId="urn:microsoft.com/office/officeart/2005/8/layout/vList5"/>
    <dgm:cxn modelId="{C0F807D0-B129-4F98-808C-92757FD52457}" type="presParOf" srcId="{3236DB77-A18C-4949-9015-497BC82740DA}" destId="{970D9BCB-0307-46C1-B601-C37D43293351}" srcOrd="1" destOrd="0" presId="urn:microsoft.com/office/officeart/2005/8/layout/vList5"/>
    <dgm:cxn modelId="{45BC1DE5-2D9B-4CE5-8A30-1E7B407A7184}" type="presParOf" srcId="{3236DB77-A18C-4949-9015-497BC82740DA}" destId="{5B29EDA4-1E05-4DC2-992D-9305634928D5}" srcOrd="2" destOrd="0" presId="urn:microsoft.com/office/officeart/2005/8/layout/vList5"/>
    <dgm:cxn modelId="{97EE1E47-5EBD-47D9-8C0D-592805F235A3}" type="presParOf" srcId="{5B29EDA4-1E05-4DC2-992D-9305634928D5}" destId="{FDF726DB-0444-49B9-B882-4CF189764564}" srcOrd="0" destOrd="0" presId="urn:microsoft.com/office/officeart/2005/8/layout/vList5"/>
    <dgm:cxn modelId="{5CD13ECB-0540-4F0A-BF30-60419E402289}" type="presParOf" srcId="{5B29EDA4-1E05-4DC2-992D-9305634928D5}" destId="{BD2747E2-06AB-4FEE-9850-E4A86BED45E4}" srcOrd="1" destOrd="0" presId="urn:microsoft.com/office/officeart/2005/8/layout/vList5"/>
    <dgm:cxn modelId="{71429027-2318-4623-AA1F-E8170253AE47}" type="presParOf" srcId="{3236DB77-A18C-4949-9015-497BC82740DA}" destId="{CE4CBB97-C0E7-4F9C-93E8-56136EA9C491}" srcOrd="3" destOrd="0" presId="urn:microsoft.com/office/officeart/2005/8/layout/vList5"/>
    <dgm:cxn modelId="{FF0F4CEB-2B60-4241-A6D7-9CBADA6BDC51}" type="presParOf" srcId="{3236DB77-A18C-4949-9015-497BC82740DA}" destId="{10C73ACE-2EC9-483F-A795-64584CDF3F08}" srcOrd="4" destOrd="0" presId="urn:microsoft.com/office/officeart/2005/8/layout/vList5"/>
    <dgm:cxn modelId="{CF379502-AF04-4762-886B-62949AE5079C}" type="presParOf" srcId="{10C73ACE-2EC9-483F-A795-64584CDF3F08}" destId="{95AD586A-0AD6-4630-A943-BAE4D48567C5}" srcOrd="0" destOrd="0" presId="urn:microsoft.com/office/officeart/2005/8/layout/vList5"/>
    <dgm:cxn modelId="{D07BD2EC-02EB-4D20-B080-78B434A40500}" type="presParOf" srcId="{10C73ACE-2EC9-483F-A795-64584CDF3F08}" destId="{A09F1576-DAA3-44B1-972A-03FDEAD9BA33}" srcOrd="1" destOrd="0" presId="urn:microsoft.com/office/officeart/2005/8/layout/vList5"/>
    <dgm:cxn modelId="{C2D1B5CE-6D14-4812-B476-72F030DDC893}" type="presParOf" srcId="{3236DB77-A18C-4949-9015-497BC82740DA}" destId="{70E26096-0B4A-4ECC-B377-DE8D7B9784FC}" srcOrd="5" destOrd="0" presId="urn:microsoft.com/office/officeart/2005/8/layout/vList5"/>
    <dgm:cxn modelId="{DEF8C57F-501E-4017-9CCD-EBE1181029C2}" type="presParOf" srcId="{3236DB77-A18C-4949-9015-497BC82740DA}" destId="{6A4D2230-FA2A-4E3B-A35B-54AE22AF396D}" srcOrd="6" destOrd="0" presId="urn:microsoft.com/office/officeart/2005/8/layout/vList5"/>
    <dgm:cxn modelId="{535434E3-9BCC-4407-894B-AD5F09684561}" type="presParOf" srcId="{6A4D2230-FA2A-4E3B-A35B-54AE22AF396D}" destId="{18EA0C3D-EBFC-4ACF-9939-CB61D841B1E8}" srcOrd="0" destOrd="0" presId="urn:microsoft.com/office/officeart/2005/8/layout/vList5"/>
    <dgm:cxn modelId="{7E09A8FE-2843-4DA9-AB0D-946D0D0B97AE}" type="presParOf" srcId="{6A4D2230-FA2A-4E3B-A35B-54AE22AF396D}" destId="{A3D3A033-DB1A-43B3-A158-A26FAB4052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5AEFE7-2447-4143-A715-718FE6069C67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BA4AECD-E1E4-4244-9A06-E28BAA445F7D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r>
            <a:rPr lang="es-ES" sz="1600" b="1" dirty="0"/>
            <a:t>ADAPTACIÓN DE INSTALACIONES</a:t>
          </a:r>
        </a:p>
      </dgm:t>
    </dgm:pt>
    <dgm:pt modelId="{9A3F0A59-6503-4FE2-A1B1-B579C9FB6859}" type="parTrans" cxnId="{2EB933FC-146D-4953-B0A1-1CFB12A30235}">
      <dgm:prSet/>
      <dgm:spPr/>
      <dgm:t>
        <a:bodyPr/>
        <a:lstStyle/>
        <a:p>
          <a:endParaRPr lang="es-ES" sz="1600"/>
        </a:p>
      </dgm:t>
    </dgm:pt>
    <dgm:pt modelId="{0BF393A5-6F28-4189-895E-2F7509561446}" type="sibTrans" cxnId="{2EB933FC-146D-4953-B0A1-1CFB12A30235}">
      <dgm:prSet/>
      <dgm:spPr/>
      <dgm:t>
        <a:bodyPr/>
        <a:lstStyle/>
        <a:p>
          <a:endParaRPr lang="es-ES" sz="1600"/>
        </a:p>
      </dgm:t>
    </dgm:pt>
    <dgm:pt modelId="{B881DC28-F033-4C05-8923-D48B431721E8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r>
            <a:rPr lang="es-ES" sz="1600" dirty="0"/>
            <a:t>Distanciamiento físico y social: instalación de barreras, reorganización de espacios (50% aforo, 1.8m)</a:t>
          </a:r>
        </a:p>
      </dgm:t>
    </dgm:pt>
    <dgm:pt modelId="{E0D71F31-2EA9-47FE-A24A-D5C64EFA7048}" type="sibTrans" cxnId="{81D7BCD4-905E-464B-BE94-F62332829CA9}">
      <dgm:prSet/>
      <dgm:spPr/>
      <dgm:t>
        <a:bodyPr/>
        <a:lstStyle/>
        <a:p>
          <a:endParaRPr lang="es-ES" sz="1600"/>
        </a:p>
      </dgm:t>
    </dgm:pt>
    <dgm:pt modelId="{A5D2D1A0-71AD-410B-A561-631B2885600F}" type="parTrans" cxnId="{81D7BCD4-905E-464B-BE94-F62332829CA9}">
      <dgm:prSet/>
      <dgm:spPr/>
      <dgm:t>
        <a:bodyPr/>
        <a:lstStyle/>
        <a:p>
          <a:endParaRPr lang="es-ES" sz="1600"/>
        </a:p>
      </dgm:t>
    </dgm:pt>
    <dgm:pt modelId="{90B83C2B-494B-4F47-824C-3E43AEB12C62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r>
            <a:rPr lang="es-ES" sz="1600" dirty="0"/>
            <a:t>Instalación de recursos: cumplimiento de nuevos lineamientos sanitarios y de control de ingreso de trabajadores, clientes, visitantes.</a:t>
          </a:r>
        </a:p>
      </dgm:t>
    </dgm:pt>
    <dgm:pt modelId="{EEFEAACE-D588-4226-ABBD-58E0AEB114E7}" type="sibTrans" cxnId="{4D2BB8BD-3F1E-49C5-B536-E3C0DB645540}">
      <dgm:prSet/>
      <dgm:spPr/>
      <dgm:t>
        <a:bodyPr/>
        <a:lstStyle/>
        <a:p>
          <a:endParaRPr lang="es-ES" sz="1600"/>
        </a:p>
      </dgm:t>
    </dgm:pt>
    <dgm:pt modelId="{DE34B6AE-478F-45B5-A775-9EE83B6A9300}" type="parTrans" cxnId="{4D2BB8BD-3F1E-49C5-B536-E3C0DB645540}">
      <dgm:prSet/>
      <dgm:spPr/>
      <dgm:t>
        <a:bodyPr/>
        <a:lstStyle/>
        <a:p>
          <a:endParaRPr lang="es-ES" sz="1600"/>
        </a:p>
      </dgm:t>
    </dgm:pt>
    <dgm:pt modelId="{971BA0DE-8105-41FD-8FDC-31A703B36874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ES" sz="1600" dirty="0"/>
            <a:t>Ayudas visuales para organizar filas en tiempos de espera: para uso de áreas comunes, para  gestiones de los trabajadores en Departamentos específicos. </a:t>
          </a:r>
          <a:endParaRPr lang="es-ES" sz="1600" strike="sngStrike" dirty="0"/>
        </a:p>
      </dgm:t>
    </dgm:pt>
    <dgm:pt modelId="{A25552C4-2C5F-4719-886D-54FC3BD3EE08}" type="parTrans" cxnId="{19A6A7DF-4B65-42BC-8A83-84C5CE160596}">
      <dgm:prSet/>
      <dgm:spPr/>
      <dgm:t>
        <a:bodyPr/>
        <a:lstStyle/>
        <a:p>
          <a:endParaRPr lang="es-ES" sz="1600"/>
        </a:p>
      </dgm:t>
    </dgm:pt>
    <dgm:pt modelId="{9A7B27F7-59AA-475B-9D88-921D53CF9DC2}" type="sibTrans" cxnId="{19A6A7DF-4B65-42BC-8A83-84C5CE160596}">
      <dgm:prSet/>
      <dgm:spPr/>
      <dgm:t>
        <a:bodyPr/>
        <a:lstStyle/>
        <a:p>
          <a:endParaRPr lang="es-ES" sz="1600"/>
        </a:p>
      </dgm:t>
    </dgm:pt>
    <dgm:pt modelId="{581A7D22-C784-479F-9B23-2EAD6BEB1AFE}" type="pres">
      <dgm:prSet presAssocID="{0B5AEFE7-2447-4143-A715-718FE6069C6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6669A0D4-C188-4636-B117-9446714257FB}" type="pres">
      <dgm:prSet presAssocID="{CBA4AECD-E1E4-4244-9A06-E28BAA445F7D}" presName="posSpace" presStyleCnt="0"/>
      <dgm:spPr/>
    </dgm:pt>
    <dgm:pt modelId="{C15F40FD-4E1F-46B8-98F2-3FFA9EFE3CEC}" type="pres">
      <dgm:prSet presAssocID="{CBA4AECD-E1E4-4244-9A06-E28BAA445F7D}" presName="vertFlow" presStyleCnt="0"/>
      <dgm:spPr/>
    </dgm:pt>
    <dgm:pt modelId="{35E427A4-6210-444A-8E30-77591C62C0C1}" type="pres">
      <dgm:prSet presAssocID="{CBA4AECD-E1E4-4244-9A06-E28BAA445F7D}" presName="topSpace" presStyleCnt="0"/>
      <dgm:spPr/>
    </dgm:pt>
    <dgm:pt modelId="{21F5ED5E-BF0A-4490-B587-38B7118B8227}" type="pres">
      <dgm:prSet presAssocID="{CBA4AECD-E1E4-4244-9A06-E28BAA445F7D}" presName="firstComp" presStyleCnt="0"/>
      <dgm:spPr/>
    </dgm:pt>
    <dgm:pt modelId="{2FFCD292-F8B7-49CA-B664-2D871C3A21CC}" type="pres">
      <dgm:prSet presAssocID="{CBA4AECD-E1E4-4244-9A06-E28BAA445F7D}" presName="firstChild" presStyleLbl="bgAccFollowNode1" presStyleIdx="0" presStyleCnt="3"/>
      <dgm:spPr/>
      <dgm:t>
        <a:bodyPr/>
        <a:lstStyle/>
        <a:p>
          <a:endParaRPr lang="es-ES_tradnl"/>
        </a:p>
      </dgm:t>
    </dgm:pt>
    <dgm:pt modelId="{96868565-6035-463E-B839-19758B5DF052}" type="pres">
      <dgm:prSet presAssocID="{CBA4AECD-E1E4-4244-9A06-E28BAA445F7D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B974325-B7D7-43FB-9582-C92ABA822E8E}" type="pres">
      <dgm:prSet presAssocID="{90B83C2B-494B-4F47-824C-3E43AEB12C62}" presName="comp" presStyleCnt="0"/>
      <dgm:spPr/>
    </dgm:pt>
    <dgm:pt modelId="{DEDED147-2715-445E-873F-413BF73B773A}" type="pres">
      <dgm:prSet presAssocID="{90B83C2B-494B-4F47-824C-3E43AEB12C62}" presName="child" presStyleLbl="bgAccFollowNode1" presStyleIdx="1" presStyleCnt="3"/>
      <dgm:spPr/>
      <dgm:t>
        <a:bodyPr/>
        <a:lstStyle/>
        <a:p>
          <a:endParaRPr lang="es-ES_tradnl"/>
        </a:p>
      </dgm:t>
    </dgm:pt>
    <dgm:pt modelId="{DF0268A3-D128-4EC1-B394-F7E955648F3E}" type="pres">
      <dgm:prSet presAssocID="{90B83C2B-494B-4F47-824C-3E43AEB12C62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7E4CDFB-A12A-437A-9347-AF774EB5EE57}" type="pres">
      <dgm:prSet presAssocID="{971BA0DE-8105-41FD-8FDC-31A703B36874}" presName="comp" presStyleCnt="0"/>
      <dgm:spPr/>
    </dgm:pt>
    <dgm:pt modelId="{EC2B467A-DBF1-4363-B5E1-198F7BC7E51E}" type="pres">
      <dgm:prSet presAssocID="{971BA0DE-8105-41FD-8FDC-31A703B36874}" presName="child" presStyleLbl="bgAccFollowNode1" presStyleIdx="2" presStyleCnt="3"/>
      <dgm:spPr/>
      <dgm:t>
        <a:bodyPr/>
        <a:lstStyle/>
        <a:p>
          <a:endParaRPr lang="es-ES_tradnl"/>
        </a:p>
      </dgm:t>
    </dgm:pt>
    <dgm:pt modelId="{FAA70802-4612-4FAD-9142-DC9208C2B56B}" type="pres">
      <dgm:prSet presAssocID="{971BA0DE-8105-41FD-8FDC-31A703B36874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30891B2-9533-4DDF-8ACB-423BC2A524FA}" type="pres">
      <dgm:prSet presAssocID="{CBA4AECD-E1E4-4244-9A06-E28BAA445F7D}" presName="negSpace" presStyleCnt="0"/>
      <dgm:spPr/>
    </dgm:pt>
    <dgm:pt modelId="{529A9AFB-423D-4513-94D7-BD8EEC84D66C}" type="pres">
      <dgm:prSet presAssocID="{CBA4AECD-E1E4-4244-9A06-E28BAA445F7D}" presName="circle" presStyleLbl="node1" presStyleIdx="0" presStyleCnt="1" custScaleX="112262"/>
      <dgm:spPr/>
      <dgm:t>
        <a:bodyPr/>
        <a:lstStyle/>
        <a:p>
          <a:endParaRPr lang="es-ES_tradnl"/>
        </a:p>
      </dgm:t>
    </dgm:pt>
  </dgm:ptLst>
  <dgm:cxnLst>
    <dgm:cxn modelId="{2EB933FC-146D-4953-B0A1-1CFB12A30235}" srcId="{0B5AEFE7-2447-4143-A715-718FE6069C67}" destId="{CBA4AECD-E1E4-4244-9A06-E28BAA445F7D}" srcOrd="0" destOrd="0" parTransId="{9A3F0A59-6503-4FE2-A1B1-B579C9FB6859}" sibTransId="{0BF393A5-6F28-4189-895E-2F7509561446}"/>
    <dgm:cxn modelId="{81D7BCD4-905E-464B-BE94-F62332829CA9}" srcId="{CBA4AECD-E1E4-4244-9A06-E28BAA445F7D}" destId="{B881DC28-F033-4C05-8923-D48B431721E8}" srcOrd="0" destOrd="0" parTransId="{A5D2D1A0-71AD-410B-A561-631B2885600F}" sibTransId="{E0D71F31-2EA9-47FE-A24A-D5C64EFA7048}"/>
    <dgm:cxn modelId="{19A6A7DF-4B65-42BC-8A83-84C5CE160596}" srcId="{CBA4AECD-E1E4-4244-9A06-E28BAA445F7D}" destId="{971BA0DE-8105-41FD-8FDC-31A703B36874}" srcOrd="2" destOrd="0" parTransId="{A25552C4-2C5F-4719-886D-54FC3BD3EE08}" sibTransId="{9A7B27F7-59AA-475B-9D88-921D53CF9DC2}"/>
    <dgm:cxn modelId="{EC39F8E8-BED2-42FC-B617-53A7C5D7EA9C}" type="presOf" srcId="{90B83C2B-494B-4F47-824C-3E43AEB12C62}" destId="{DEDED147-2715-445E-873F-413BF73B773A}" srcOrd="0" destOrd="0" presId="urn:microsoft.com/office/officeart/2005/8/layout/hList9"/>
    <dgm:cxn modelId="{AD93C760-EC09-4215-A623-2120F33D258A}" type="presOf" srcId="{971BA0DE-8105-41FD-8FDC-31A703B36874}" destId="{FAA70802-4612-4FAD-9142-DC9208C2B56B}" srcOrd="1" destOrd="0" presId="urn:microsoft.com/office/officeart/2005/8/layout/hList9"/>
    <dgm:cxn modelId="{06BF5900-2FC3-4E47-B5DD-A7C6896AFCE0}" type="presOf" srcId="{90B83C2B-494B-4F47-824C-3E43AEB12C62}" destId="{DF0268A3-D128-4EC1-B394-F7E955648F3E}" srcOrd="1" destOrd="0" presId="urn:microsoft.com/office/officeart/2005/8/layout/hList9"/>
    <dgm:cxn modelId="{4D2BB8BD-3F1E-49C5-B536-E3C0DB645540}" srcId="{CBA4AECD-E1E4-4244-9A06-E28BAA445F7D}" destId="{90B83C2B-494B-4F47-824C-3E43AEB12C62}" srcOrd="1" destOrd="0" parTransId="{DE34B6AE-478F-45B5-A775-9EE83B6A9300}" sibTransId="{EEFEAACE-D588-4226-ABBD-58E0AEB114E7}"/>
    <dgm:cxn modelId="{3888EC15-4F76-475F-965D-F9BC960B0CEC}" type="presOf" srcId="{CBA4AECD-E1E4-4244-9A06-E28BAA445F7D}" destId="{529A9AFB-423D-4513-94D7-BD8EEC84D66C}" srcOrd="0" destOrd="0" presId="urn:microsoft.com/office/officeart/2005/8/layout/hList9"/>
    <dgm:cxn modelId="{349381D0-6127-448A-8DCD-886B0FF1417E}" type="presOf" srcId="{B881DC28-F033-4C05-8923-D48B431721E8}" destId="{96868565-6035-463E-B839-19758B5DF052}" srcOrd="1" destOrd="0" presId="urn:microsoft.com/office/officeart/2005/8/layout/hList9"/>
    <dgm:cxn modelId="{E307836D-3109-467A-8E87-9A37DE1032AC}" type="presOf" srcId="{971BA0DE-8105-41FD-8FDC-31A703B36874}" destId="{EC2B467A-DBF1-4363-B5E1-198F7BC7E51E}" srcOrd="0" destOrd="0" presId="urn:microsoft.com/office/officeart/2005/8/layout/hList9"/>
    <dgm:cxn modelId="{A569D21B-0173-4E75-820D-630C915DCEA6}" type="presOf" srcId="{0B5AEFE7-2447-4143-A715-718FE6069C67}" destId="{581A7D22-C784-479F-9B23-2EAD6BEB1AFE}" srcOrd="0" destOrd="0" presId="urn:microsoft.com/office/officeart/2005/8/layout/hList9"/>
    <dgm:cxn modelId="{6792FB60-0C20-4DEA-8D5F-37AF4C96F330}" type="presOf" srcId="{B881DC28-F033-4C05-8923-D48B431721E8}" destId="{2FFCD292-F8B7-49CA-B664-2D871C3A21CC}" srcOrd="0" destOrd="0" presId="urn:microsoft.com/office/officeart/2005/8/layout/hList9"/>
    <dgm:cxn modelId="{AAA2DF47-5CF3-4B91-9400-62B84DEAD6C4}" type="presParOf" srcId="{581A7D22-C784-479F-9B23-2EAD6BEB1AFE}" destId="{6669A0D4-C188-4636-B117-9446714257FB}" srcOrd="0" destOrd="0" presId="urn:microsoft.com/office/officeart/2005/8/layout/hList9"/>
    <dgm:cxn modelId="{915A17DD-335A-49CA-A80A-9DC0480F0944}" type="presParOf" srcId="{581A7D22-C784-479F-9B23-2EAD6BEB1AFE}" destId="{C15F40FD-4E1F-46B8-98F2-3FFA9EFE3CEC}" srcOrd="1" destOrd="0" presId="urn:microsoft.com/office/officeart/2005/8/layout/hList9"/>
    <dgm:cxn modelId="{EEF56E16-9C5C-470C-85B7-BD0B306626E9}" type="presParOf" srcId="{C15F40FD-4E1F-46B8-98F2-3FFA9EFE3CEC}" destId="{35E427A4-6210-444A-8E30-77591C62C0C1}" srcOrd="0" destOrd="0" presId="urn:microsoft.com/office/officeart/2005/8/layout/hList9"/>
    <dgm:cxn modelId="{AEDB0106-3285-4BB1-BB33-DC4EB948FB3B}" type="presParOf" srcId="{C15F40FD-4E1F-46B8-98F2-3FFA9EFE3CEC}" destId="{21F5ED5E-BF0A-4490-B587-38B7118B8227}" srcOrd="1" destOrd="0" presId="urn:microsoft.com/office/officeart/2005/8/layout/hList9"/>
    <dgm:cxn modelId="{B15F9C61-40F9-4F1C-BC02-9D014FC891B3}" type="presParOf" srcId="{21F5ED5E-BF0A-4490-B587-38B7118B8227}" destId="{2FFCD292-F8B7-49CA-B664-2D871C3A21CC}" srcOrd="0" destOrd="0" presId="urn:microsoft.com/office/officeart/2005/8/layout/hList9"/>
    <dgm:cxn modelId="{23C30AD3-AC7E-4859-B18F-6C4EF0B7081F}" type="presParOf" srcId="{21F5ED5E-BF0A-4490-B587-38B7118B8227}" destId="{96868565-6035-463E-B839-19758B5DF052}" srcOrd="1" destOrd="0" presId="urn:microsoft.com/office/officeart/2005/8/layout/hList9"/>
    <dgm:cxn modelId="{B47C3EA8-C6FD-486E-B678-EFBC6C1CA43C}" type="presParOf" srcId="{C15F40FD-4E1F-46B8-98F2-3FFA9EFE3CEC}" destId="{9B974325-B7D7-43FB-9582-C92ABA822E8E}" srcOrd="2" destOrd="0" presId="urn:microsoft.com/office/officeart/2005/8/layout/hList9"/>
    <dgm:cxn modelId="{0797902B-37E4-494D-9A75-85E54FE258E6}" type="presParOf" srcId="{9B974325-B7D7-43FB-9582-C92ABA822E8E}" destId="{DEDED147-2715-445E-873F-413BF73B773A}" srcOrd="0" destOrd="0" presId="urn:microsoft.com/office/officeart/2005/8/layout/hList9"/>
    <dgm:cxn modelId="{A6BEECAF-5587-4381-9C19-41931D0564A5}" type="presParOf" srcId="{9B974325-B7D7-43FB-9582-C92ABA822E8E}" destId="{DF0268A3-D128-4EC1-B394-F7E955648F3E}" srcOrd="1" destOrd="0" presId="urn:microsoft.com/office/officeart/2005/8/layout/hList9"/>
    <dgm:cxn modelId="{69616160-A377-4F4F-9C38-33F54DBA6AA0}" type="presParOf" srcId="{C15F40FD-4E1F-46B8-98F2-3FFA9EFE3CEC}" destId="{77E4CDFB-A12A-437A-9347-AF774EB5EE57}" srcOrd="3" destOrd="0" presId="urn:microsoft.com/office/officeart/2005/8/layout/hList9"/>
    <dgm:cxn modelId="{A63454C2-BC6E-40CA-96E3-FF12FC256DBF}" type="presParOf" srcId="{77E4CDFB-A12A-437A-9347-AF774EB5EE57}" destId="{EC2B467A-DBF1-4363-B5E1-198F7BC7E51E}" srcOrd="0" destOrd="0" presId="urn:microsoft.com/office/officeart/2005/8/layout/hList9"/>
    <dgm:cxn modelId="{0406B0D9-78DB-41CF-8D03-A6B009832B6B}" type="presParOf" srcId="{77E4CDFB-A12A-437A-9347-AF774EB5EE57}" destId="{FAA70802-4612-4FAD-9142-DC9208C2B56B}" srcOrd="1" destOrd="0" presId="urn:microsoft.com/office/officeart/2005/8/layout/hList9"/>
    <dgm:cxn modelId="{F6D526C3-8AA5-48B2-9358-32AFB012EFD8}" type="presParOf" srcId="{581A7D22-C784-479F-9B23-2EAD6BEB1AFE}" destId="{B30891B2-9533-4DDF-8ACB-423BC2A524FA}" srcOrd="2" destOrd="0" presId="urn:microsoft.com/office/officeart/2005/8/layout/hList9"/>
    <dgm:cxn modelId="{A9C6F02F-8710-4779-9DCE-F7EAFF7E06DD}" type="presParOf" srcId="{581A7D22-C784-479F-9B23-2EAD6BEB1AFE}" destId="{529A9AFB-423D-4513-94D7-BD8EEC84D66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5AEFE7-2447-4143-A715-718FE6069C67}" type="doc">
      <dgm:prSet loTypeId="urn:microsoft.com/office/officeart/2005/8/layout/hList9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BA4AECD-E1E4-4244-9A06-E28BAA445F7D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r>
            <a:rPr lang="es-ES" sz="1600" b="1" dirty="0"/>
            <a:t>ABORDAJE SANITARIO</a:t>
          </a:r>
        </a:p>
      </dgm:t>
    </dgm:pt>
    <dgm:pt modelId="{9A3F0A59-6503-4FE2-A1B1-B579C9FB6859}" type="parTrans" cxnId="{2EB933FC-146D-4953-B0A1-1CFB12A30235}">
      <dgm:prSet/>
      <dgm:spPr/>
      <dgm:t>
        <a:bodyPr/>
        <a:lstStyle/>
        <a:p>
          <a:endParaRPr lang="es-ES" sz="1600"/>
        </a:p>
      </dgm:t>
    </dgm:pt>
    <dgm:pt modelId="{0BF393A5-6F28-4189-895E-2F7509561446}" type="sibTrans" cxnId="{2EB933FC-146D-4953-B0A1-1CFB12A30235}">
      <dgm:prSet/>
      <dgm:spPr/>
      <dgm:t>
        <a:bodyPr/>
        <a:lstStyle/>
        <a:p>
          <a:endParaRPr lang="es-ES" sz="1600"/>
        </a:p>
      </dgm:t>
    </dgm:pt>
    <dgm:pt modelId="{B881DC28-F033-4C05-8923-D48B431721E8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r>
            <a:rPr lang="es-ES" sz="1600" dirty="0"/>
            <a:t>Higiene y desinfección: insumos para higiene, adaptación de rutinas de limpieza (instalaciones, áreas críticas de contagio), sistemas de ventilación</a:t>
          </a:r>
        </a:p>
      </dgm:t>
    </dgm:pt>
    <dgm:pt modelId="{E0D71F31-2EA9-47FE-A24A-D5C64EFA7048}" type="sibTrans" cxnId="{81D7BCD4-905E-464B-BE94-F62332829CA9}">
      <dgm:prSet/>
      <dgm:spPr/>
      <dgm:t>
        <a:bodyPr/>
        <a:lstStyle/>
        <a:p>
          <a:endParaRPr lang="es-ES" sz="1600"/>
        </a:p>
      </dgm:t>
    </dgm:pt>
    <dgm:pt modelId="{A5D2D1A0-71AD-410B-A561-631B2885600F}" type="parTrans" cxnId="{81D7BCD4-905E-464B-BE94-F62332829CA9}">
      <dgm:prSet/>
      <dgm:spPr/>
      <dgm:t>
        <a:bodyPr/>
        <a:lstStyle/>
        <a:p>
          <a:endParaRPr lang="es-ES" sz="1600"/>
        </a:p>
      </dgm:t>
    </dgm:pt>
    <dgm:pt modelId="{90B83C2B-494B-4F47-824C-3E43AEB12C62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r>
            <a:rPr lang="es-ES" sz="1600" dirty="0"/>
            <a:t>Equipo de protección personal: en las instalaciones de la empresa, en servicios de atención al cliente, </a:t>
          </a:r>
          <a:r>
            <a:rPr lang="es-ES" sz="1600" strike="noStrike" dirty="0"/>
            <a:t>en los establecimientos comerciales.</a:t>
          </a:r>
          <a:endParaRPr lang="es-ES" sz="1600" strike="sngStrike" dirty="0"/>
        </a:p>
      </dgm:t>
    </dgm:pt>
    <dgm:pt modelId="{EEFEAACE-D588-4226-ABBD-58E0AEB114E7}" type="sibTrans" cxnId="{4D2BB8BD-3F1E-49C5-B536-E3C0DB645540}">
      <dgm:prSet/>
      <dgm:spPr/>
      <dgm:t>
        <a:bodyPr/>
        <a:lstStyle/>
        <a:p>
          <a:endParaRPr lang="es-ES" sz="1600"/>
        </a:p>
      </dgm:t>
    </dgm:pt>
    <dgm:pt modelId="{DE34B6AE-478F-45B5-A775-9EE83B6A9300}" type="parTrans" cxnId="{4D2BB8BD-3F1E-49C5-B536-E3C0DB645540}">
      <dgm:prSet/>
      <dgm:spPr/>
      <dgm:t>
        <a:bodyPr/>
        <a:lstStyle/>
        <a:p>
          <a:endParaRPr lang="es-ES" sz="1600"/>
        </a:p>
      </dgm:t>
    </dgm:pt>
    <dgm:pt modelId="{971BA0DE-8105-41FD-8FDC-31A703B36874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ES" sz="1600" dirty="0"/>
            <a:t>Manejo de residuos: adaptación de plan de manejo integral de residuos.</a:t>
          </a:r>
        </a:p>
      </dgm:t>
    </dgm:pt>
    <dgm:pt modelId="{A25552C4-2C5F-4719-886D-54FC3BD3EE08}" type="parTrans" cxnId="{19A6A7DF-4B65-42BC-8A83-84C5CE160596}">
      <dgm:prSet/>
      <dgm:spPr/>
      <dgm:t>
        <a:bodyPr/>
        <a:lstStyle/>
        <a:p>
          <a:endParaRPr lang="es-ES" sz="1600"/>
        </a:p>
      </dgm:t>
    </dgm:pt>
    <dgm:pt modelId="{9A7B27F7-59AA-475B-9D88-921D53CF9DC2}" type="sibTrans" cxnId="{19A6A7DF-4B65-42BC-8A83-84C5CE160596}">
      <dgm:prSet/>
      <dgm:spPr/>
      <dgm:t>
        <a:bodyPr/>
        <a:lstStyle/>
        <a:p>
          <a:endParaRPr lang="es-ES" sz="1600"/>
        </a:p>
      </dgm:t>
    </dgm:pt>
    <dgm:pt modelId="{581A7D22-C784-479F-9B23-2EAD6BEB1AFE}" type="pres">
      <dgm:prSet presAssocID="{0B5AEFE7-2447-4143-A715-718FE6069C6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6669A0D4-C188-4636-B117-9446714257FB}" type="pres">
      <dgm:prSet presAssocID="{CBA4AECD-E1E4-4244-9A06-E28BAA445F7D}" presName="posSpace" presStyleCnt="0"/>
      <dgm:spPr/>
    </dgm:pt>
    <dgm:pt modelId="{C15F40FD-4E1F-46B8-98F2-3FFA9EFE3CEC}" type="pres">
      <dgm:prSet presAssocID="{CBA4AECD-E1E4-4244-9A06-E28BAA445F7D}" presName="vertFlow" presStyleCnt="0"/>
      <dgm:spPr/>
    </dgm:pt>
    <dgm:pt modelId="{35E427A4-6210-444A-8E30-77591C62C0C1}" type="pres">
      <dgm:prSet presAssocID="{CBA4AECD-E1E4-4244-9A06-E28BAA445F7D}" presName="topSpace" presStyleCnt="0"/>
      <dgm:spPr/>
    </dgm:pt>
    <dgm:pt modelId="{21F5ED5E-BF0A-4490-B587-38B7118B8227}" type="pres">
      <dgm:prSet presAssocID="{CBA4AECD-E1E4-4244-9A06-E28BAA445F7D}" presName="firstComp" presStyleCnt="0"/>
      <dgm:spPr/>
    </dgm:pt>
    <dgm:pt modelId="{2FFCD292-F8B7-49CA-B664-2D871C3A21CC}" type="pres">
      <dgm:prSet presAssocID="{CBA4AECD-E1E4-4244-9A06-E28BAA445F7D}" presName="firstChild" presStyleLbl="bgAccFollowNode1" presStyleIdx="0" presStyleCnt="3"/>
      <dgm:spPr/>
      <dgm:t>
        <a:bodyPr/>
        <a:lstStyle/>
        <a:p>
          <a:endParaRPr lang="es-ES_tradnl"/>
        </a:p>
      </dgm:t>
    </dgm:pt>
    <dgm:pt modelId="{96868565-6035-463E-B839-19758B5DF052}" type="pres">
      <dgm:prSet presAssocID="{CBA4AECD-E1E4-4244-9A06-E28BAA445F7D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B974325-B7D7-43FB-9582-C92ABA822E8E}" type="pres">
      <dgm:prSet presAssocID="{90B83C2B-494B-4F47-824C-3E43AEB12C62}" presName="comp" presStyleCnt="0"/>
      <dgm:spPr/>
    </dgm:pt>
    <dgm:pt modelId="{DEDED147-2715-445E-873F-413BF73B773A}" type="pres">
      <dgm:prSet presAssocID="{90B83C2B-494B-4F47-824C-3E43AEB12C62}" presName="child" presStyleLbl="bgAccFollowNode1" presStyleIdx="1" presStyleCnt="3"/>
      <dgm:spPr/>
      <dgm:t>
        <a:bodyPr/>
        <a:lstStyle/>
        <a:p>
          <a:endParaRPr lang="es-ES_tradnl"/>
        </a:p>
      </dgm:t>
    </dgm:pt>
    <dgm:pt modelId="{DF0268A3-D128-4EC1-B394-F7E955648F3E}" type="pres">
      <dgm:prSet presAssocID="{90B83C2B-494B-4F47-824C-3E43AEB12C62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7E4CDFB-A12A-437A-9347-AF774EB5EE57}" type="pres">
      <dgm:prSet presAssocID="{971BA0DE-8105-41FD-8FDC-31A703B36874}" presName="comp" presStyleCnt="0"/>
      <dgm:spPr/>
    </dgm:pt>
    <dgm:pt modelId="{EC2B467A-DBF1-4363-B5E1-198F7BC7E51E}" type="pres">
      <dgm:prSet presAssocID="{971BA0DE-8105-41FD-8FDC-31A703B36874}" presName="child" presStyleLbl="bgAccFollowNode1" presStyleIdx="2" presStyleCnt="3"/>
      <dgm:spPr/>
      <dgm:t>
        <a:bodyPr/>
        <a:lstStyle/>
        <a:p>
          <a:endParaRPr lang="es-ES_tradnl"/>
        </a:p>
      </dgm:t>
    </dgm:pt>
    <dgm:pt modelId="{FAA70802-4612-4FAD-9142-DC9208C2B56B}" type="pres">
      <dgm:prSet presAssocID="{971BA0DE-8105-41FD-8FDC-31A703B36874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30891B2-9533-4DDF-8ACB-423BC2A524FA}" type="pres">
      <dgm:prSet presAssocID="{CBA4AECD-E1E4-4244-9A06-E28BAA445F7D}" presName="negSpace" presStyleCnt="0"/>
      <dgm:spPr/>
    </dgm:pt>
    <dgm:pt modelId="{529A9AFB-423D-4513-94D7-BD8EEC84D66C}" type="pres">
      <dgm:prSet presAssocID="{CBA4AECD-E1E4-4244-9A06-E28BAA445F7D}" presName="circle" presStyleLbl="node1" presStyleIdx="0" presStyleCnt="1"/>
      <dgm:spPr/>
      <dgm:t>
        <a:bodyPr/>
        <a:lstStyle/>
        <a:p>
          <a:endParaRPr lang="es-ES_tradnl"/>
        </a:p>
      </dgm:t>
    </dgm:pt>
  </dgm:ptLst>
  <dgm:cxnLst>
    <dgm:cxn modelId="{2EB933FC-146D-4953-B0A1-1CFB12A30235}" srcId="{0B5AEFE7-2447-4143-A715-718FE6069C67}" destId="{CBA4AECD-E1E4-4244-9A06-E28BAA445F7D}" srcOrd="0" destOrd="0" parTransId="{9A3F0A59-6503-4FE2-A1B1-B579C9FB6859}" sibTransId="{0BF393A5-6F28-4189-895E-2F7509561446}"/>
    <dgm:cxn modelId="{81D7BCD4-905E-464B-BE94-F62332829CA9}" srcId="{CBA4AECD-E1E4-4244-9A06-E28BAA445F7D}" destId="{B881DC28-F033-4C05-8923-D48B431721E8}" srcOrd="0" destOrd="0" parTransId="{A5D2D1A0-71AD-410B-A561-631B2885600F}" sibTransId="{E0D71F31-2EA9-47FE-A24A-D5C64EFA7048}"/>
    <dgm:cxn modelId="{19A6A7DF-4B65-42BC-8A83-84C5CE160596}" srcId="{CBA4AECD-E1E4-4244-9A06-E28BAA445F7D}" destId="{971BA0DE-8105-41FD-8FDC-31A703B36874}" srcOrd="2" destOrd="0" parTransId="{A25552C4-2C5F-4719-886D-54FC3BD3EE08}" sibTransId="{9A7B27F7-59AA-475B-9D88-921D53CF9DC2}"/>
    <dgm:cxn modelId="{EC39F8E8-BED2-42FC-B617-53A7C5D7EA9C}" type="presOf" srcId="{90B83C2B-494B-4F47-824C-3E43AEB12C62}" destId="{DEDED147-2715-445E-873F-413BF73B773A}" srcOrd="0" destOrd="0" presId="urn:microsoft.com/office/officeart/2005/8/layout/hList9"/>
    <dgm:cxn modelId="{AD93C760-EC09-4215-A623-2120F33D258A}" type="presOf" srcId="{971BA0DE-8105-41FD-8FDC-31A703B36874}" destId="{FAA70802-4612-4FAD-9142-DC9208C2B56B}" srcOrd="1" destOrd="0" presId="urn:microsoft.com/office/officeart/2005/8/layout/hList9"/>
    <dgm:cxn modelId="{06BF5900-2FC3-4E47-B5DD-A7C6896AFCE0}" type="presOf" srcId="{90B83C2B-494B-4F47-824C-3E43AEB12C62}" destId="{DF0268A3-D128-4EC1-B394-F7E955648F3E}" srcOrd="1" destOrd="0" presId="urn:microsoft.com/office/officeart/2005/8/layout/hList9"/>
    <dgm:cxn modelId="{4D2BB8BD-3F1E-49C5-B536-E3C0DB645540}" srcId="{CBA4AECD-E1E4-4244-9A06-E28BAA445F7D}" destId="{90B83C2B-494B-4F47-824C-3E43AEB12C62}" srcOrd="1" destOrd="0" parTransId="{DE34B6AE-478F-45B5-A775-9EE83B6A9300}" sibTransId="{EEFEAACE-D588-4226-ABBD-58E0AEB114E7}"/>
    <dgm:cxn modelId="{3888EC15-4F76-475F-965D-F9BC960B0CEC}" type="presOf" srcId="{CBA4AECD-E1E4-4244-9A06-E28BAA445F7D}" destId="{529A9AFB-423D-4513-94D7-BD8EEC84D66C}" srcOrd="0" destOrd="0" presId="urn:microsoft.com/office/officeart/2005/8/layout/hList9"/>
    <dgm:cxn modelId="{349381D0-6127-448A-8DCD-886B0FF1417E}" type="presOf" srcId="{B881DC28-F033-4C05-8923-D48B431721E8}" destId="{96868565-6035-463E-B839-19758B5DF052}" srcOrd="1" destOrd="0" presId="urn:microsoft.com/office/officeart/2005/8/layout/hList9"/>
    <dgm:cxn modelId="{E307836D-3109-467A-8E87-9A37DE1032AC}" type="presOf" srcId="{971BA0DE-8105-41FD-8FDC-31A703B36874}" destId="{EC2B467A-DBF1-4363-B5E1-198F7BC7E51E}" srcOrd="0" destOrd="0" presId="urn:microsoft.com/office/officeart/2005/8/layout/hList9"/>
    <dgm:cxn modelId="{A569D21B-0173-4E75-820D-630C915DCEA6}" type="presOf" srcId="{0B5AEFE7-2447-4143-A715-718FE6069C67}" destId="{581A7D22-C784-479F-9B23-2EAD6BEB1AFE}" srcOrd="0" destOrd="0" presId="urn:microsoft.com/office/officeart/2005/8/layout/hList9"/>
    <dgm:cxn modelId="{6792FB60-0C20-4DEA-8D5F-37AF4C96F330}" type="presOf" srcId="{B881DC28-F033-4C05-8923-D48B431721E8}" destId="{2FFCD292-F8B7-49CA-B664-2D871C3A21CC}" srcOrd="0" destOrd="0" presId="urn:microsoft.com/office/officeart/2005/8/layout/hList9"/>
    <dgm:cxn modelId="{AAA2DF47-5CF3-4B91-9400-62B84DEAD6C4}" type="presParOf" srcId="{581A7D22-C784-479F-9B23-2EAD6BEB1AFE}" destId="{6669A0D4-C188-4636-B117-9446714257FB}" srcOrd="0" destOrd="0" presId="urn:microsoft.com/office/officeart/2005/8/layout/hList9"/>
    <dgm:cxn modelId="{915A17DD-335A-49CA-A80A-9DC0480F0944}" type="presParOf" srcId="{581A7D22-C784-479F-9B23-2EAD6BEB1AFE}" destId="{C15F40FD-4E1F-46B8-98F2-3FFA9EFE3CEC}" srcOrd="1" destOrd="0" presId="urn:microsoft.com/office/officeart/2005/8/layout/hList9"/>
    <dgm:cxn modelId="{EEF56E16-9C5C-470C-85B7-BD0B306626E9}" type="presParOf" srcId="{C15F40FD-4E1F-46B8-98F2-3FFA9EFE3CEC}" destId="{35E427A4-6210-444A-8E30-77591C62C0C1}" srcOrd="0" destOrd="0" presId="urn:microsoft.com/office/officeart/2005/8/layout/hList9"/>
    <dgm:cxn modelId="{AEDB0106-3285-4BB1-BB33-DC4EB948FB3B}" type="presParOf" srcId="{C15F40FD-4E1F-46B8-98F2-3FFA9EFE3CEC}" destId="{21F5ED5E-BF0A-4490-B587-38B7118B8227}" srcOrd="1" destOrd="0" presId="urn:microsoft.com/office/officeart/2005/8/layout/hList9"/>
    <dgm:cxn modelId="{B15F9C61-40F9-4F1C-BC02-9D014FC891B3}" type="presParOf" srcId="{21F5ED5E-BF0A-4490-B587-38B7118B8227}" destId="{2FFCD292-F8B7-49CA-B664-2D871C3A21CC}" srcOrd="0" destOrd="0" presId="urn:microsoft.com/office/officeart/2005/8/layout/hList9"/>
    <dgm:cxn modelId="{23C30AD3-AC7E-4859-B18F-6C4EF0B7081F}" type="presParOf" srcId="{21F5ED5E-BF0A-4490-B587-38B7118B8227}" destId="{96868565-6035-463E-B839-19758B5DF052}" srcOrd="1" destOrd="0" presId="urn:microsoft.com/office/officeart/2005/8/layout/hList9"/>
    <dgm:cxn modelId="{B47C3EA8-C6FD-486E-B678-EFBC6C1CA43C}" type="presParOf" srcId="{C15F40FD-4E1F-46B8-98F2-3FFA9EFE3CEC}" destId="{9B974325-B7D7-43FB-9582-C92ABA822E8E}" srcOrd="2" destOrd="0" presId="urn:microsoft.com/office/officeart/2005/8/layout/hList9"/>
    <dgm:cxn modelId="{0797902B-37E4-494D-9A75-85E54FE258E6}" type="presParOf" srcId="{9B974325-B7D7-43FB-9582-C92ABA822E8E}" destId="{DEDED147-2715-445E-873F-413BF73B773A}" srcOrd="0" destOrd="0" presId="urn:microsoft.com/office/officeart/2005/8/layout/hList9"/>
    <dgm:cxn modelId="{A6BEECAF-5587-4381-9C19-41931D0564A5}" type="presParOf" srcId="{9B974325-B7D7-43FB-9582-C92ABA822E8E}" destId="{DF0268A3-D128-4EC1-B394-F7E955648F3E}" srcOrd="1" destOrd="0" presId="urn:microsoft.com/office/officeart/2005/8/layout/hList9"/>
    <dgm:cxn modelId="{69616160-A377-4F4F-9C38-33F54DBA6AA0}" type="presParOf" srcId="{C15F40FD-4E1F-46B8-98F2-3FFA9EFE3CEC}" destId="{77E4CDFB-A12A-437A-9347-AF774EB5EE57}" srcOrd="3" destOrd="0" presId="urn:microsoft.com/office/officeart/2005/8/layout/hList9"/>
    <dgm:cxn modelId="{A63454C2-BC6E-40CA-96E3-FF12FC256DBF}" type="presParOf" srcId="{77E4CDFB-A12A-437A-9347-AF774EB5EE57}" destId="{EC2B467A-DBF1-4363-B5E1-198F7BC7E51E}" srcOrd="0" destOrd="0" presId="urn:microsoft.com/office/officeart/2005/8/layout/hList9"/>
    <dgm:cxn modelId="{0406B0D9-78DB-41CF-8D03-A6B009832B6B}" type="presParOf" srcId="{77E4CDFB-A12A-437A-9347-AF774EB5EE57}" destId="{FAA70802-4612-4FAD-9142-DC9208C2B56B}" srcOrd="1" destOrd="0" presId="urn:microsoft.com/office/officeart/2005/8/layout/hList9"/>
    <dgm:cxn modelId="{F6D526C3-8AA5-48B2-9358-32AFB012EFD8}" type="presParOf" srcId="{581A7D22-C784-479F-9B23-2EAD6BEB1AFE}" destId="{B30891B2-9533-4DDF-8ACB-423BC2A524FA}" srcOrd="2" destOrd="0" presId="urn:microsoft.com/office/officeart/2005/8/layout/hList9"/>
    <dgm:cxn modelId="{A9C6F02F-8710-4779-9DCE-F7EAFF7E06DD}" type="presParOf" srcId="{581A7D22-C784-479F-9B23-2EAD6BEB1AFE}" destId="{529A9AFB-423D-4513-94D7-BD8EEC84D66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258EEE-E681-4BBE-95ED-0A26F0A61A2A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97B8598-DC8A-4A41-89F4-3B1FBFB0B689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r>
            <a:rPr lang="es-ES" sz="1200" b="1" dirty="0"/>
            <a:t>ORGANIZACIÓN DEL TRABAJO</a:t>
          </a:r>
        </a:p>
      </dgm:t>
    </dgm:pt>
    <dgm:pt modelId="{FE9233A5-D5D3-41E7-B50A-3F42F658D679}" type="parTrans" cxnId="{93F74EEA-11D9-48E9-8468-390EAFAD9D45}">
      <dgm:prSet/>
      <dgm:spPr/>
      <dgm:t>
        <a:bodyPr/>
        <a:lstStyle/>
        <a:p>
          <a:endParaRPr lang="es-ES" sz="1400"/>
        </a:p>
      </dgm:t>
    </dgm:pt>
    <dgm:pt modelId="{9F07DB42-7B62-4230-95F1-CCEF625C7D6D}" type="sibTrans" cxnId="{93F74EEA-11D9-48E9-8468-390EAFAD9D45}">
      <dgm:prSet/>
      <dgm:spPr/>
      <dgm:t>
        <a:bodyPr/>
        <a:lstStyle/>
        <a:p>
          <a:endParaRPr lang="es-ES" sz="1400"/>
        </a:p>
      </dgm:t>
    </dgm:pt>
    <dgm:pt modelId="{25632FCF-4296-4B68-85A6-ED6C33C8F145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r>
            <a:rPr lang="es-ES" sz="1600" dirty="0"/>
            <a:t>Plan de continuidad del negocio: recomendaciones para abordar el tema a lo interno de cada empresa.</a:t>
          </a:r>
        </a:p>
      </dgm:t>
    </dgm:pt>
    <dgm:pt modelId="{A18D97E7-C3ED-443D-B8FD-C6B5EDD622DC}" type="parTrans" cxnId="{CE50E8A3-592E-49C7-BFA7-48BC0F54123D}">
      <dgm:prSet/>
      <dgm:spPr/>
      <dgm:t>
        <a:bodyPr/>
        <a:lstStyle/>
        <a:p>
          <a:endParaRPr lang="es-ES" sz="1400"/>
        </a:p>
      </dgm:t>
    </dgm:pt>
    <dgm:pt modelId="{8E6CD936-0BBA-4FD4-B81C-E988F761F802}" type="sibTrans" cxnId="{CE50E8A3-592E-49C7-BFA7-48BC0F54123D}">
      <dgm:prSet/>
      <dgm:spPr/>
      <dgm:t>
        <a:bodyPr/>
        <a:lstStyle/>
        <a:p>
          <a:endParaRPr lang="es-ES" sz="1400"/>
        </a:p>
      </dgm:t>
    </dgm:pt>
    <dgm:pt modelId="{FECEA22B-BFBE-4998-9449-3507F608CA8C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r>
            <a:rPr lang="es-ES" sz="1600" dirty="0"/>
            <a:t>Flexibilidad turnos/horarios: de trabajo, </a:t>
          </a:r>
          <a:r>
            <a:rPr lang="es-ES" sz="1600" strike="noStrike" dirty="0"/>
            <a:t>de tiempos para alimentación</a:t>
          </a:r>
          <a:endParaRPr lang="es-ES" sz="1600" strike="sngStrike" dirty="0"/>
        </a:p>
      </dgm:t>
    </dgm:pt>
    <dgm:pt modelId="{55558FCE-50EC-41E1-8FB8-171328D89D4E}" type="parTrans" cxnId="{37D3B237-98B7-4950-96DB-28FE7E5A30A7}">
      <dgm:prSet/>
      <dgm:spPr/>
      <dgm:t>
        <a:bodyPr/>
        <a:lstStyle/>
        <a:p>
          <a:endParaRPr lang="es-ES" sz="1400"/>
        </a:p>
      </dgm:t>
    </dgm:pt>
    <dgm:pt modelId="{D3D71731-53E1-4B8C-BB02-5052D87576E0}" type="sibTrans" cxnId="{37D3B237-98B7-4950-96DB-28FE7E5A30A7}">
      <dgm:prSet/>
      <dgm:spPr/>
      <dgm:t>
        <a:bodyPr/>
        <a:lstStyle/>
        <a:p>
          <a:endParaRPr lang="es-ES" sz="1400"/>
        </a:p>
      </dgm:t>
    </dgm:pt>
    <dgm:pt modelId="{A53AF0BA-D37D-4B47-8F7D-1523AD3C68CD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ES" sz="1600" dirty="0"/>
            <a:t>Nuevas necesidades de las personas con discapacidad</a:t>
          </a:r>
        </a:p>
      </dgm:t>
    </dgm:pt>
    <dgm:pt modelId="{E86CC359-1148-468A-B181-79F647510595}" type="parTrans" cxnId="{AB5A1E1A-F5D1-413F-86A7-2151843F879D}">
      <dgm:prSet/>
      <dgm:spPr/>
      <dgm:t>
        <a:bodyPr/>
        <a:lstStyle/>
        <a:p>
          <a:endParaRPr lang="es-ES" sz="1400"/>
        </a:p>
      </dgm:t>
    </dgm:pt>
    <dgm:pt modelId="{52355156-B7E3-4C81-8420-5C8B081338C9}" type="sibTrans" cxnId="{AB5A1E1A-F5D1-413F-86A7-2151843F879D}">
      <dgm:prSet/>
      <dgm:spPr/>
      <dgm:t>
        <a:bodyPr/>
        <a:lstStyle/>
        <a:p>
          <a:endParaRPr lang="es-ES" sz="1400"/>
        </a:p>
      </dgm:t>
    </dgm:pt>
    <dgm:pt modelId="{6F515777-00B2-4713-A40E-F3CC8B63DF4D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ES" sz="1400" dirty="0"/>
            <a:t>Modelo de Teletrabajo ampliado y mayor uso de plataforma virtual (reuniones).</a:t>
          </a:r>
        </a:p>
      </dgm:t>
    </dgm:pt>
    <dgm:pt modelId="{BDE5564E-7101-4FA5-89D4-940BC812DBBB}" type="parTrans" cxnId="{F7DC26A3-2BA7-4EFA-93DA-47CED9BE4333}">
      <dgm:prSet/>
      <dgm:spPr/>
      <dgm:t>
        <a:bodyPr/>
        <a:lstStyle/>
        <a:p>
          <a:endParaRPr lang="es-ES" sz="1400"/>
        </a:p>
      </dgm:t>
    </dgm:pt>
    <dgm:pt modelId="{6BC42A41-DBE7-4FF6-B048-525DDB183B43}" type="sibTrans" cxnId="{F7DC26A3-2BA7-4EFA-93DA-47CED9BE4333}">
      <dgm:prSet/>
      <dgm:spPr/>
      <dgm:t>
        <a:bodyPr/>
        <a:lstStyle/>
        <a:p>
          <a:endParaRPr lang="es-ES" sz="1400"/>
        </a:p>
      </dgm:t>
    </dgm:pt>
    <dgm:pt modelId="{628BD9FF-0DB0-4CE3-B024-A524C2B07C73}" type="pres">
      <dgm:prSet presAssocID="{53258EEE-E681-4BBE-95ED-0A26F0A61A2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1637CB09-DEC1-4B7E-9838-5EC76EB44E27}" type="pres">
      <dgm:prSet presAssocID="{797B8598-DC8A-4A41-89F4-3B1FBFB0B689}" presName="posSpace" presStyleCnt="0"/>
      <dgm:spPr/>
    </dgm:pt>
    <dgm:pt modelId="{281280F2-12C9-4D29-BC3C-A08542CC72F9}" type="pres">
      <dgm:prSet presAssocID="{797B8598-DC8A-4A41-89F4-3B1FBFB0B689}" presName="vertFlow" presStyleCnt="0"/>
      <dgm:spPr/>
    </dgm:pt>
    <dgm:pt modelId="{286AB758-7F07-4B6B-A242-43BEB3BE5E42}" type="pres">
      <dgm:prSet presAssocID="{797B8598-DC8A-4A41-89F4-3B1FBFB0B689}" presName="topSpace" presStyleCnt="0"/>
      <dgm:spPr/>
    </dgm:pt>
    <dgm:pt modelId="{10488ACB-C7BC-4CE3-9928-F28795F44C02}" type="pres">
      <dgm:prSet presAssocID="{797B8598-DC8A-4A41-89F4-3B1FBFB0B689}" presName="firstComp" presStyleCnt="0"/>
      <dgm:spPr/>
    </dgm:pt>
    <dgm:pt modelId="{E1698435-4E16-426E-9152-6E8A7AF9284C}" type="pres">
      <dgm:prSet presAssocID="{797B8598-DC8A-4A41-89F4-3B1FBFB0B689}" presName="firstChild" presStyleLbl="bgAccFollowNode1" presStyleIdx="0" presStyleCnt="4"/>
      <dgm:spPr/>
      <dgm:t>
        <a:bodyPr/>
        <a:lstStyle/>
        <a:p>
          <a:endParaRPr lang="es-ES_tradnl"/>
        </a:p>
      </dgm:t>
    </dgm:pt>
    <dgm:pt modelId="{285DDC9B-21F8-4D31-8539-EF1746943DA9}" type="pres">
      <dgm:prSet presAssocID="{797B8598-DC8A-4A41-89F4-3B1FBFB0B689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380AF41-7A25-4FA3-96BC-A67E409C8C2D}" type="pres">
      <dgm:prSet presAssocID="{FECEA22B-BFBE-4998-9449-3507F608CA8C}" presName="comp" presStyleCnt="0"/>
      <dgm:spPr/>
    </dgm:pt>
    <dgm:pt modelId="{096D8D3F-4302-4B88-BA1F-D1F3D96D7189}" type="pres">
      <dgm:prSet presAssocID="{FECEA22B-BFBE-4998-9449-3507F608CA8C}" presName="child" presStyleLbl="bgAccFollowNode1" presStyleIdx="1" presStyleCnt="4"/>
      <dgm:spPr/>
      <dgm:t>
        <a:bodyPr/>
        <a:lstStyle/>
        <a:p>
          <a:endParaRPr lang="es-ES_tradnl"/>
        </a:p>
      </dgm:t>
    </dgm:pt>
    <dgm:pt modelId="{D4578111-8077-4428-9FC7-5D76CFFE1B33}" type="pres">
      <dgm:prSet presAssocID="{FECEA22B-BFBE-4998-9449-3507F608CA8C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04D77CA-229E-4F63-A8B9-35A9170E569C}" type="pres">
      <dgm:prSet presAssocID="{6F515777-00B2-4713-A40E-F3CC8B63DF4D}" presName="comp" presStyleCnt="0"/>
      <dgm:spPr/>
    </dgm:pt>
    <dgm:pt modelId="{1E570210-D339-42F5-91BD-67DE582758F1}" type="pres">
      <dgm:prSet presAssocID="{6F515777-00B2-4713-A40E-F3CC8B63DF4D}" presName="child" presStyleLbl="bgAccFollowNode1" presStyleIdx="2" presStyleCnt="4" custScaleY="61288"/>
      <dgm:spPr/>
      <dgm:t>
        <a:bodyPr/>
        <a:lstStyle/>
        <a:p>
          <a:endParaRPr lang="es-ES_tradnl"/>
        </a:p>
      </dgm:t>
    </dgm:pt>
    <dgm:pt modelId="{A1F258C5-57DE-4829-8B5A-4C6798EE81B0}" type="pres">
      <dgm:prSet presAssocID="{6F515777-00B2-4713-A40E-F3CC8B63DF4D}" presName="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6E7E467-16E4-4210-8035-2B4800EC9463}" type="pres">
      <dgm:prSet presAssocID="{A53AF0BA-D37D-4B47-8F7D-1523AD3C68CD}" presName="comp" presStyleCnt="0"/>
      <dgm:spPr/>
    </dgm:pt>
    <dgm:pt modelId="{C98344C4-2F33-4F2A-96C6-1B29FA330795}" type="pres">
      <dgm:prSet presAssocID="{A53AF0BA-D37D-4B47-8F7D-1523AD3C68CD}" presName="child" presStyleLbl="bgAccFollowNode1" presStyleIdx="3" presStyleCnt="4" custScaleY="50937"/>
      <dgm:spPr/>
      <dgm:t>
        <a:bodyPr/>
        <a:lstStyle/>
        <a:p>
          <a:endParaRPr lang="es-ES_tradnl"/>
        </a:p>
      </dgm:t>
    </dgm:pt>
    <dgm:pt modelId="{6669B62F-E15F-4AC2-A125-9FFDC7F5D6AF}" type="pres">
      <dgm:prSet presAssocID="{A53AF0BA-D37D-4B47-8F7D-1523AD3C68CD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2D546D4-D071-4C8C-A749-BE7C929E2476}" type="pres">
      <dgm:prSet presAssocID="{797B8598-DC8A-4A41-89F4-3B1FBFB0B689}" presName="negSpace" presStyleCnt="0"/>
      <dgm:spPr/>
    </dgm:pt>
    <dgm:pt modelId="{EE279736-4399-418A-AFC3-EDBC65ED9829}" type="pres">
      <dgm:prSet presAssocID="{797B8598-DC8A-4A41-89F4-3B1FBFB0B689}" presName="circle" presStyleLbl="node1" presStyleIdx="0" presStyleCnt="1"/>
      <dgm:spPr/>
      <dgm:t>
        <a:bodyPr/>
        <a:lstStyle/>
        <a:p>
          <a:endParaRPr lang="es-ES_tradnl"/>
        </a:p>
      </dgm:t>
    </dgm:pt>
  </dgm:ptLst>
  <dgm:cxnLst>
    <dgm:cxn modelId="{33E49CBB-17F9-4CEA-AF2A-F3F306D975F7}" type="presOf" srcId="{53258EEE-E681-4BBE-95ED-0A26F0A61A2A}" destId="{628BD9FF-0DB0-4CE3-B024-A524C2B07C73}" srcOrd="0" destOrd="0" presId="urn:microsoft.com/office/officeart/2005/8/layout/hList9"/>
    <dgm:cxn modelId="{462F7CA7-37C9-4382-B4EF-598F81CABB98}" type="presOf" srcId="{FECEA22B-BFBE-4998-9449-3507F608CA8C}" destId="{D4578111-8077-4428-9FC7-5D76CFFE1B33}" srcOrd="1" destOrd="0" presId="urn:microsoft.com/office/officeart/2005/8/layout/hList9"/>
    <dgm:cxn modelId="{FE1073A2-998B-4D38-B072-8F352DF2157D}" type="presOf" srcId="{6F515777-00B2-4713-A40E-F3CC8B63DF4D}" destId="{A1F258C5-57DE-4829-8B5A-4C6798EE81B0}" srcOrd="1" destOrd="0" presId="urn:microsoft.com/office/officeart/2005/8/layout/hList9"/>
    <dgm:cxn modelId="{975D5C2E-8928-414E-86D3-239F2A9E5E1C}" type="presOf" srcId="{25632FCF-4296-4B68-85A6-ED6C33C8F145}" destId="{E1698435-4E16-426E-9152-6E8A7AF9284C}" srcOrd="0" destOrd="0" presId="urn:microsoft.com/office/officeart/2005/8/layout/hList9"/>
    <dgm:cxn modelId="{F7DC26A3-2BA7-4EFA-93DA-47CED9BE4333}" srcId="{797B8598-DC8A-4A41-89F4-3B1FBFB0B689}" destId="{6F515777-00B2-4713-A40E-F3CC8B63DF4D}" srcOrd="2" destOrd="0" parTransId="{BDE5564E-7101-4FA5-89D4-940BC812DBBB}" sibTransId="{6BC42A41-DBE7-4FF6-B048-525DDB183B43}"/>
    <dgm:cxn modelId="{B8C24ED9-6086-45B5-B703-B2EAB518B757}" type="presOf" srcId="{6F515777-00B2-4713-A40E-F3CC8B63DF4D}" destId="{1E570210-D339-42F5-91BD-67DE582758F1}" srcOrd="0" destOrd="0" presId="urn:microsoft.com/office/officeart/2005/8/layout/hList9"/>
    <dgm:cxn modelId="{CE50E8A3-592E-49C7-BFA7-48BC0F54123D}" srcId="{797B8598-DC8A-4A41-89F4-3B1FBFB0B689}" destId="{25632FCF-4296-4B68-85A6-ED6C33C8F145}" srcOrd="0" destOrd="0" parTransId="{A18D97E7-C3ED-443D-B8FD-C6B5EDD622DC}" sibTransId="{8E6CD936-0BBA-4FD4-B81C-E988F761F802}"/>
    <dgm:cxn modelId="{F82DC553-9176-409C-B81C-33BC55EC7797}" type="presOf" srcId="{FECEA22B-BFBE-4998-9449-3507F608CA8C}" destId="{096D8D3F-4302-4B88-BA1F-D1F3D96D7189}" srcOrd="0" destOrd="0" presId="urn:microsoft.com/office/officeart/2005/8/layout/hList9"/>
    <dgm:cxn modelId="{93F74EEA-11D9-48E9-8468-390EAFAD9D45}" srcId="{53258EEE-E681-4BBE-95ED-0A26F0A61A2A}" destId="{797B8598-DC8A-4A41-89F4-3B1FBFB0B689}" srcOrd="0" destOrd="0" parTransId="{FE9233A5-D5D3-41E7-B50A-3F42F658D679}" sibTransId="{9F07DB42-7B62-4230-95F1-CCEF625C7D6D}"/>
    <dgm:cxn modelId="{37D3B237-98B7-4950-96DB-28FE7E5A30A7}" srcId="{797B8598-DC8A-4A41-89F4-3B1FBFB0B689}" destId="{FECEA22B-BFBE-4998-9449-3507F608CA8C}" srcOrd="1" destOrd="0" parTransId="{55558FCE-50EC-41E1-8FB8-171328D89D4E}" sibTransId="{D3D71731-53E1-4B8C-BB02-5052D87576E0}"/>
    <dgm:cxn modelId="{FC0CBFDC-D34C-4CF9-AC71-37F05FE28B4C}" type="presOf" srcId="{A53AF0BA-D37D-4B47-8F7D-1523AD3C68CD}" destId="{C98344C4-2F33-4F2A-96C6-1B29FA330795}" srcOrd="0" destOrd="0" presId="urn:microsoft.com/office/officeart/2005/8/layout/hList9"/>
    <dgm:cxn modelId="{160229B4-F27B-4E17-A56F-9F4843E20452}" type="presOf" srcId="{797B8598-DC8A-4A41-89F4-3B1FBFB0B689}" destId="{EE279736-4399-418A-AFC3-EDBC65ED9829}" srcOrd="0" destOrd="0" presId="urn:microsoft.com/office/officeart/2005/8/layout/hList9"/>
    <dgm:cxn modelId="{AB5A1E1A-F5D1-413F-86A7-2151843F879D}" srcId="{797B8598-DC8A-4A41-89F4-3B1FBFB0B689}" destId="{A53AF0BA-D37D-4B47-8F7D-1523AD3C68CD}" srcOrd="3" destOrd="0" parTransId="{E86CC359-1148-468A-B181-79F647510595}" sibTransId="{52355156-B7E3-4C81-8420-5C8B081338C9}"/>
    <dgm:cxn modelId="{FB020782-8179-4D6A-ACFD-67B0E19791D6}" type="presOf" srcId="{A53AF0BA-D37D-4B47-8F7D-1523AD3C68CD}" destId="{6669B62F-E15F-4AC2-A125-9FFDC7F5D6AF}" srcOrd="1" destOrd="0" presId="urn:microsoft.com/office/officeart/2005/8/layout/hList9"/>
    <dgm:cxn modelId="{0DFA9DE4-D317-448F-AE2B-E7623F4674A5}" type="presOf" srcId="{25632FCF-4296-4B68-85A6-ED6C33C8F145}" destId="{285DDC9B-21F8-4D31-8539-EF1746943DA9}" srcOrd="1" destOrd="0" presId="urn:microsoft.com/office/officeart/2005/8/layout/hList9"/>
    <dgm:cxn modelId="{52A170F0-0822-4813-8EFC-C997B392C6C7}" type="presParOf" srcId="{628BD9FF-0DB0-4CE3-B024-A524C2B07C73}" destId="{1637CB09-DEC1-4B7E-9838-5EC76EB44E27}" srcOrd="0" destOrd="0" presId="urn:microsoft.com/office/officeart/2005/8/layout/hList9"/>
    <dgm:cxn modelId="{784B9A65-B3A3-40CE-BB97-6FF6809B70CC}" type="presParOf" srcId="{628BD9FF-0DB0-4CE3-B024-A524C2B07C73}" destId="{281280F2-12C9-4D29-BC3C-A08542CC72F9}" srcOrd="1" destOrd="0" presId="urn:microsoft.com/office/officeart/2005/8/layout/hList9"/>
    <dgm:cxn modelId="{9BBD1A38-A817-401E-9411-A683BDC837BD}" type="presParOf" srcId="{281280F2-12C9-4D29-BC3C-A08542CC72F9}" destId="{286AB758-7F07-4B6B-A242-43BEB3BE5E42}" srcOrd="0" destOrd="0" presId="urn:microsoft.com/office/officeart/2005/8/layout/hList9"/>
    <dgm:cxn modelId="{32057AFE-E22E-4F3C-ADD8-D39BF3A3E465}" type="presParOf" srcId="{281280F2-12C9-4D29-BC3C-A08542CC72F9}" destId="{10488ACB-C7BC-4CE3-9928-F28795F44C02}" srcOrd="1" destOrd="0" presId="urn:microsoft.com/office/officeart/2005/8/layout/hList9"/>
    <dgm:cxn modelId="{D1D9C02D-8C2B-415A-B889-5FEBE93D7A6F}" type="presParOf" srcId="{10488ACB-C7BC-4CE3-9928-F28795F44C02}" destId="{E1698435-4E16-426E-9152-6E8A7AF9284C}" srcOrd="0" destOrd="0" presId="urn:microsoft.com/office/officeart/2005/8/layout/hList9"/>
    <dgm:cxn modelId="{C210E16B-3BCE-4C04-A555-77DC1AF4FB76}" type="presParOf" srcId="{10488ACB-C7BC-4CE3-9928-F28795F44C02}" destId="{285DDC9B-21F8-4D31-8539-EF1746943DA9}" srcOrd="1" destOrd="0" presId="urn:microsoft.com/office/officeart/2005/8/layout/hList9"/>
    <dgm:cxn modelId="{247695F5-883B-419A-A201-C67D8993923F}" type="presParOf" srcId="{281280F2-12C9-4D29-BC3C-A08542CC72F9}" destId="{C380AF41-7A25-4FA3-96BC-A67E409C8C2D}" srcOrd="2" destOrd="0" presId="urn:microsoft.com/office/officeart/2005/8/layout/hList9"/>
    <dgm:cxn modelId="{4BE6BFDB-165D-42F5-A8C8-B9D76DE4ED6A}" type="presParOf" srcId="{C380AF41-7A25-4FA3-96BC-A67E409C8C2D}" destId="{096D8D3F-4302-4B88-BA1F-D1F3D96D7189}" srcOrd="0" destOrd="0" presId="urn:microsoft.com/office/officeart/2005/8/layout/hList9"/>
    <dgm:cxn modelId="{232EAF86-0DC3-4A53-844A-A94152FADB6C}" type="presParOf" srcId="{C380AF41-7A25-4FA3-96BC-A67E409C8C2D}" destId="{D4578111-8077-4428-9FC7-5D76CFFE1B33}" srcOrd="1" destOrd="0" presId="urn:microsoft.com/office/officeart/2005/8/layout/hList9"/>
    <dgm:cxn modelId="{4426AD35-5F26-4CCA-9FAD-2DE200D5CD68}" type="presParOf" srcId="{281280F2-12C9-4D29-BC3C-A08542CC72F9}" destId="{804D77CA-229E-4F63-A8B9-35A9170E569C}" srcOrd="3" destOrd="0" presId="urn:microsoft.com/office/officeart/2005/8/layout/hList9"/>
    <dgm:cxn modelId="{E9612E90-C4E8-4312-8EC1-68ED1F6D64A8}" type="presParOf" srcId="{804D77CA-229E-4F63-A8B9-35A9170E569C}" destId="{1E570210-D339-42F5-91BD-67DE582758F1}" srcOrd="0" destOrd="0" presId="urn:microsoft.com/office/officeart/2005/8/layout/hList9"/>
    <dgm:cxn modelId="{7CD16077-CDFE-4AD3-9C34-A1BE8A6B8D67}" type="presParOf" srcId="{804D77CA-229E-4F63-A8B9-35A9170E569C}" destId="{A1F258C5-57DE-4829-8B5A-4C6798EE81B0}" srcOrd="1" destOrd="0" presId="urn:microsoft.com/office/officeart/2005/8/layout/hList9"/>
    <dgm:cxn modelId="{77E2D1CE-8109-46AB-ADB7-F638CE8A3F02}" type="presParOf" srcId="{281280F2-12C9-4D29-BC3C-A08542CC72F9}" destId="{66E7E467-16E4-4210-8035-2B4800EC9463}" srcOrd="4" destOrd="0" presId="urn:microsoft.com/office/officeart/2005/8/layout/hList9"/>
    <dgm:cxn modelId="{7F26A5E0-B23C-4BCC-BDB5-13A99F729513}" type="presParOf" srcId="{66E7E467-16E4-4210-8035-2B4800EC9463}" destId="{C98344C4-2F33-4F2A-96C6-1B29FA330795}" srcOrd="0" destOrd="0" presId="urn:microsoft.com/office/officeart/2005/8/layout/hList9"/>
    <dgm:cxn modelId="{7F8E0859-A341-43A2-B719-212F6407BECB}" type="presParOf" srcId="{66E7E467-16E4-4210-8035-2B4800EC9463}" destId="{6669B62F-E15F-4AC2-A125-9FFDC7F5D6AF}" srcOrd="1" destOrd="0" presId="urn:microsoft.com/office/officeart/2005/8/layout/hList9"/>
    <dgm:cxn modelId="{09CAE6CB-5F46-406E-87EB-E9D905E270A3}" type="presParOf" srcId="{628BD9FF-0DB0-4CE3-B024-A524C2B07C73}" destId="{C2D546D4-D071-4C8C-A749-BE7C929E2476}" srcOrd="2" destOrd="0" presId="urn:microsoft.com/office/officeart/2005/8/layout/hList9"/>
    <dgm:cxn modelId="{589B4A3E-A812-48E1-8424-EF09D27C8C15}" type="presParOf" srcId="{628BD9FF-0DB0-4CE3-B024-A524C2B07C73}" destId="{EE279736-4399-418A-AFC3-EDBC65ED982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5AEFE7-2447-4143-A715-718FE6069C67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BA4AECD-E1E4-4244-9A06-E28BAA445F7D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r>
            <a:rPr lang="es-ES" sz="1400" b="1" dirty="0"/>
            <a:t>INFORMACIÓN </a:t>
          </a:r>
        </a:p>
        <a:p>
          <a:r>
            <a:rPr lang="es-ES" sz="1400" b="1" dirty="0"/>
            <a:t>CAPACITACIÓN</a:t>
          </a:r>
        </a:p>
      </dgm:t>
    </dgm:pt>
    <dgm:pt modelId="{9A3F0A59-6503-4FE2-A1B1-B579C9FB6859}" type="parTrans" cxnId="{2EB933FC-146D-4953-B0A1-1CFB12A30235}">
      <dgm:prSet/>
      <dgm:spPr/>
      <dgm:t>
        <a:bodyPr/>
        <a:lstStyle/>
        <a:p>
          <a:endParaRPr lang="es-ES" sz="1400"/>
        </a:p>
      </dgm:t>
    </dgm:pt>
    <dgm:pt modelId="{0BF393A5-6F28-4189-895E-2F7509561446}" type="sibTrans" cxnId="{2EB933FC-146D-4953-B0A1-1CFB12A30235}">
      <dgm:prSet/>
      <dgm:spPr/>
      <dgm:t>
        <a:bodyPr/>
        <a:lstStyle/>
        <a:p>
          <a:endParaRPr lang="es-ES" sz="1400"/>
        </a:p>
      </dgm:t>
    </dgm:pt>
    <dgm:pt modelId="{B881DC28-F033-4C05-8923-D48B431721E8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r>
            <a:rPr lang="es-ES" sz="1600" dirty="0"/>
            <a:t>Colocación de afiches: protocolos sanitarios, con información general al cliente.</a:t>
          </a:r>
        </a:p>
      </dgm:t>
    </dgm:pt>
    <dgm:pt modelId="{E0D71F31-2EA9-47FE-A24A-D5C64EFA7048}" type="sibTrans" cxnId="{81D7BCD4-905E-464B-BE94-F62332829CA9}">
      <dgm:prSet/>
      <dgm:spPr/>
      <dgm:t>
        <a:bodyPr/>
        <a:lstStyle/>
        <a:p>
          <a:endParaRPr lang="es-ES" sz="1400"/>
        </a:p>
      </dgm:t>
    </dgm:pt>
    <dgm:pt modelId="{A5D2D1A0-71AD-410B-A561-631B2885600F}" type="parTrans" cxnId="{81D7BCD4-905E-464B-BE94-F62332829CA9}">
      <dgm:prSet/>
      <dgm:spPr/>
      <dgm:t>
        <a:bodyPr/>
        <a:lstStyle/>
        <a:p>
          <a:endParaRPr lang="es-ES" sz="1400"/>
        </a:p>
      </dgm:t>
    </dgm:pt>
    <dgm:pt modelId="{90B83C2B-494B-4F47-824C-3E43AEB12C62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r>
            <a:rPr lang="es-ES" sz="1800" dirty="0"/>
            <a:t>Capacitación: a las personas trabajadoras, equipos de apoyo, contratistas.</a:t>
          </a:r>
        </a:p>
      </dgm:t>
    </dgm:pt>
    <dgm:pt modelId="{EEFEAACE-D588-4226-ABBD-58E0AEB114E7}" type="sibTrans" cxnId="{4D2BB8BD-3F1E-49C5-B536-E3C0DB645540}">
      <dgm:prSet/>
      <dgm:spPr/>
      <dgm:t>
        <a:bodyPr/>
        <a:lstStyle/>
        <a:p>
          <a:endParaRPr lang="es-ES" sz="1400"/>
        </a:p>
      </dgm:t>
    </dgm:pt>
    <dgm:pt modelId="{DE34B6AE-478F-45B5-A775-9EE83B6A9300}" type="parTrans" cxnId="{4D2BB8BD-3F1E-49C5-B536-E3C0DB645540}">
      <dgm:prSet/>
      <dgm:spPr/>
      <dgm:t>
        <a:bodyPr/>
        <a:lstStyle/>
        <a:p>
          <a:endParaRPr lang="es-ES" sz="1400"/>
        </a:p>
      </dgm:t>
    </dgm:pt>
    <dgm:pt modelId="{971BA0DE-8105-41FD-8FDC-31A703B36874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ES" sz="1200" dirty="0"/>
            <a:t>Contenido: lineamientos sanitarios, síntomas de la enfermedad, personal vulnerable, EPP, disposición de residuos, asistencia e información en atención presencial al cliente, manejo de casos, normativa en general.</a:t>
          </a:r>
        </a:p>
        <a:p>
          <a:endParaRPr lang="es-ES" sz="1200" dirty="0"/>
        </a:p>
      </dgm:t>
    </dgm:pt>
    <dgm:pt modelId="{A25552C4-2C5F-4719-886D-54FC3BD3EE08}" type="parTrans" cxnId="{19A6A7DF-4B65-42BC-8A83-84C5CE160596}">
      <dgm:prSet/>
      <dgm:spPr/>
      <dgm:t>
        <a:bodyPr/>
        <a:lstStyle/>
        <a:p>
          <a:endParaRPr lang="es-ES" sz="1400"/>
        </a:p>
      </dgm:t>
    </dgm:pt>
    <dgm:pt modelId="{9A7B27F7-59AA-475B-9D88-921D53CF9DC2}" type="sibTrans" cxnId="{19A6A7DF-4B65-42BC-8A83-84C5CE160596}">
      <dgm:prSet/>
      <dgm:spPr/>
      <dgm:t>
        <a:bodyPr/>
        <a:lstStyle/>
        <a:p>
          <a:endParaRPr lang="es-ES" sz="1400"/>
        </a:p>
      </dgm:t>
    </dgm:pt>
    <dgm:pt modelId="{581A7D22-C784-479F-9B23-2EAD6BEB1AFE}" type="pres">
      <dgm:prSet presAssocID="{0B5AEFE7-2447-4143-A715-718FE6069C6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6669A0D4-C188-4636-B117-9446714257FB}" type="pres">
      <dgm:prSet presAssocID="{CBA4AECD-E1E4-4244-9A06-E28BAA445F7D}" presName="posSpace" presStyleCnt="0"/>
      <dgm:spPr/>
    </dgm:pt>
    <dgm:pt modelId="{C15F40FD-4E1F-46B8-98F2-3FFA9EFE3CEC}" type="pres">
      <dgm:prSet presAssocID="{CBA4AECD-E1E4-4244-9A06-E28BAA445F7D}" presName="vertFlow" presStyleCnt="0"/>
      <dgm:spPr/>
    </dgm:pt>
    <dgm:pt modelId="{35E427A4-6210-444A-8E30-77591C62C0C1}" type="pres">
      <dgm:prSet presAssocID="{CBA4AECD-E1E4-4244-9A06-E28BAA445F7D}" presName="topSpace" presStyleCnt="0"/>
      <dgm:spPr/>
    </dgm:pt>
    <dgm:pt modelId="{21F5ED5E-BF0A-4490-B587-38B7118B8227}" type="pres">
      <dgm:prSet presAssocID="{CBA4AECD-E1E4-4244-9A06-E28BAA445F7D}" presName="firstComp" presStyleCnt="0"/>
      <dgm:spPr/>
    </dgm:pt>
    <dgm:pt modelId="{2FFCD292-F8B7-49CA-B664-2D871C3A21CC}" type="pres">
      <dgm:prSet presAssocID="{CBA4AECD-E1E4-4244-9A06-E28BAA445F7D}" presName="firstChild" presStyleLbl="bgAccFollowNode1" presStyleIdx="0" presStyleCnt="3"/>
      <dgm:spPr/>
      <dgm:t>
        <a:bodyPr/>
        <a:lstStyle/>
        <a:p>
          <a:endParaRPr lang="es-ES_tradnl"/>
        </a:p>
      </dgm:t>
    </dgm:pt>
    <dgm:pt modelId="{96868565-6035-463E-B839-19758B5DF052}" type="pres">
      <dgm:prSet presAssocID="{CBA4AECD-E1E4-4244-9A06-E28BAA445F7D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B974325-B7D7-43FB-9582-C92ABA822E8E}" type="pres">
      <dgm:prSet presAssocID="{90B83C2B-494B-4F47-824C-3E43AEB12C62}" presName="comp" presStyleCnt="0"/>
      <dgm:spPr/>
    </dgm:pt>
    <dgm:pt modelId="{DEDED147-2715-445E-873F-413BF73B773A}" type="pres">
      <dgm:prSet presAssocID="{90B83C2B-494B-4F47-824C-3E43AEB12C62}" presName="child" presStyleLbl="bgAccFollowNode1" presStyleIdx="1" presStyleCnt="3"/>
      <dgm:spPr/>
      <dgm:t>
        <a:bodyPr/>
        <a:lstStyle/>
        <a:p>
          <a:endParaRPr lang="es-ES_tradnl"/>
        </a:p>
      </dgm:t>
    </dgm:pt>
    <dgm:pt modelId="{DF0268A3-D128-4EC1-B394-F7E955648F3E}" type="pres">
      <dgm:prSet presAssocID="{90B83C2B-494B-4F47-824C-3E43AEB12C62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7E4CDFB-A12A-437A-9347-AF774EB5EE57}" type="pres">
      <dgm:prSet presAssocID="{971BA0DE-8105-41FD-8FDC-31A703B36874}" presName="comp" presStyleCnt="0"/>
      <dgm:spPr/>
    </dgm:pt>
    <dgm:pt modelId="{EC2B467A-DBF1-4363-B5E1-198F7BC7E51E}" type="pres">
      <dgm:prSet presAssocID="{971BA0DE-8105-41FD-8FDC-31A703B36874}" presName="child" presStyleLbl="bgAccFollowNode1" presStyleIdx="2" presStyleCnt="3"/>
      <dgm:spPr/>
      <dgm:t>
        <a:bodyPr/>
        <a:lstStyle/>
        <a:p>
          <a:endParaRPr lang="es-ES_tradnl"/>
        </a:p>
      </dgm:t>
    </dgm:pt>
    <dgm:pt modelId="{FAA70802-4612-4FAD-9142-DC9208C2B56B}" type="pres">
      <dgm:prSet presAssocID="{971BA0DE-8105-41FD-8FDC-31A703B36874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30891B2-9533-4DDF-8ACB-423BC2A524FA}" type="pres">
      <dgm:prSet presAssocID="{CBA4AECD-E1E4-4244-9A06-E28BAA445F7D}" presName="negSpace" presStyleCnt="0"/>
      <dgm:spPr/>
    </dgm:pt>
    <dgm:pt modelId="{529A9AFB-423D-4513-94D7-BD8EEC84D66C}" type="pres">
      <dgm:prSet presAssocID="{CBA4AECD-E1E4-4244-9A06-E28BAA445F7D}" presName="circle" presStyleLbl="node1" presStyleIdx="0" presStyleCnt="1" custLinFactNeighborX="482" custLinFactNeighborY="-542"/>
      <dgm:spPr/>
      <dgm:t>
        <a:bodyPr/>
        <a:lstStyle/>
        <a:p>
          <a:endParaRPr lang="es-ES_tradnl"/>
        </a:p>
      </dgm:t>
    </dgm:pt>
  </dgm:ptLst>
  <dgm:cxnLst>
    <dgm:cxn modelId="{2EB933FC-146D-4953-B0A1-1CFB12A30235}" srcId="{0B5AEFE7-2447-4143-A715-718FE6069C67}" destId="{CBA4AECD-E1E4-4244-9A06-E28BAA445F7D}" srcOrd="0" destOrd="0" parTransId="{9A3F0A59-6503-4FE2-A1B1-B579C9FB6859}" sibTransId="{0BF393A5-6F28-4189-895E-2F7509561446}"/>
    <dgm:cxn modelId="{81D7BCD4-905E-464B-BE94-F62332829CA9}" srcId="{CBA4AECD-E1E4-4244-9A06-E28BAA445F7D}" destId="{B881DC28-F033-4C05-8923-D48B431721E8}" srcOrd="0" destOrd="0" parTransId="{A5D2D1A0-71AD-410B-A561-631B2885600F}" sibTransId="{E0D71F31-2EA9-47FE-A24A-D5C64EFA7048}"/>
    <dgm:cxn modelId="{19A6A7DF-4B65-42BC-8A83-84C5CE160596}" srcId="{CBA4AECD-E1E4-4244-9A06-E28BAA445F7D}" destId="{971BA0DE-8105-41FD-8FDC-31A703B36874}" srcOrd="2" destOrd="0" parTransId="{A25552C4-2C5F-4719-886D-54FC3BD3EE08}" sibTransId="{9A7B27F7-59AA-475B-9D88-921D53CF9DC2}"/>
    <dgm:cxn modelId="{EC39F8E8-BED2-42FC-B617-53A7C5D7EA9C}" type="presOf" srcId="{90B83C2B-494B-4F47-824C-3E43AEB12C62}" destId="{DEDED147-2715-445E-873F-413BF73B773A}" srcOrd="0" destOrd="0" presId="urn:microsoft.com/office/officeart/2005/8/layout/hList9"/>
    <dgm:cxn modelId="{AD93C760-EC09-4215-A623-2120F33D258A}" type="presOf" srcId="{971BA0DE-8105-41FD-8FDC-31A703B36874}" destId="{FAA70802-4612-4FAD-9142-DC9208C2B56B}" srcOrd="1" destOrd="0" presId="urn:microsoft.com/office/officeart/2005/8/layout/hList9"/>
    <dgm:cxn modelId="{06BF5900-2FC3-4E47-B5DD-A7C6896AFCE0}" type="presOf" srcId="{90B83C2B-494B-4F47-824C-3E43AEB12C62}" destId="{DF0268A3-D128-4EC1-B394-F7E955648F3E}" srcOrd="1" destOrd="0" presId="urn:microsoft.com/office/officeart/2005/8/layout/hList9"/>
    <dgm:cxn modelId="{4D2BB8BD-3F1E-49C5-B536-E3C0DB645540}" srcId="{CBA4AECD-E1E4-4244-9A06-E28BAA445F7D}" destId="{90B83C2B-494B-4F47-824C-3E43AEB12C62}" srcOrd="1" destOrd="0" parTransId="{DE34B6AE-478F-45B5-A775-9EE83B6A9300}" sibTransId="{EEFEAACE-D588-4226-ABBD-58E0AEB114E7}"/>
    <dgm:cxn modelId="{3888EC15-4F76-475F-965D-F9BC960B0CEC}" type="presOf" srcId="{CBA4AECD-E1E4-4244-9A06-E28BAA445F7D}" destId="{529A9AFB-423D-4513-94D7-BD8EEC84D66C}" srcOrd="0" destOrd="0" presId="urn:microsoft.com/office/officeart/2005/8/layout/hList9"/>
    <dgm:cxn modelId="{349381D0-6127-448A-8DCD-886B0FF1417E}" type="presOf" srcId="{B881DC28-F033-4C05-8923-D48B431721E8}" destId="{96868565-6035-463E-B839-19758B5DF052}" srcOrd="1" destOrd="0" presId="urn:microsoft.com/office/officeart/2005/8/layout/hList9"/>
    <dgm:cxn modelId="{E307836D-3109-467A-8E87-9A37DE1032AC}" type="presOf" srcId="{971BA0DE-8105-41FD-8FDC-31A703B36874}" destId="{EC2B467A-DBF1-4363-B5E1-198F7BC7E51E}" srcOrd="0" destOrd="0" presId="urn:microsoft.com/office/officeart/2005/8/layout/hList9"/>
    <dgm:cxn modelId="{A569D21B-0173-4E75-820D-630C915DCEA6}" type="presOf" srcId="{0B5AEFE7-2447-4143-A715-718FE6069C67}" destId="{581A7D22-C784-479F-9B23-2EAD6BEB1AFE}" srcOrd="0" destOrd="0" presId="urn:microsoft.com/office/officeart/2005/8/layout/hList9"/>
    <dgm:cxn modelId="{6792FB60-0C20-4DEA-8D5F-37AF4C96F330}" type="presOf" srcId="{B881DC28-F033-4C05-8923-D48B431721E8}" destId="{2FFCD292-F8B7-49CA-B664-2D871C3A21CC}" srcOrd="0" destOrd="0" presId="urn:microsoft.com/office/officeart/2005/8/layout/hList9"/>
    <dgm:cxn modelId="{AAA2DF47-5CF3-4B91-9400-62B84DEAD6C4}" type="presParOf" srcId="{581A7D22-C784-479F-9B23-2EAD6BEB1AFE}" destId="{6669A0D4-C188-4636-B117-9446714257FB}" srcOrd="0" destOrd="0" presId="urn:microsoft.com/office/officeart/2005/8/layout/hList9"/>
    <dgm:cxn modelId="{915A17DD-335A-49CA-A80A-9DC0480F0944}" type="presParOf" srcId="{581A7D22-C784-479F-9B23-2EAD6BEB1AFE}" destId="{C15F40FD-4E1F-46B8-98F2-3FFA9EFE3CEC}" srcOrd="1" destOrd="0" presId="urn:microsoft.com/office/officeart/2005/8/layout/hList9"/>
    <dgm:cxn modelId="{EEF56E16-9C5C-470C-85B7-BD0B306626E9}" type="presParOf" srcId="{C15F40FD-4E1F-46B8-98F2-3FFA9EFE3CEC}" destId="{35E427A4-6210-444A-8E30-77591C62C0C1}" srcOrd="0" destOrd="0" presId="urn:microsoft.com/office/officeart/2005/8/layout/hList9"/>
    <dgm:cxn modelId="{AEDB0106-3285-4BB1-BB33-DC4EB948FB3B}" type="presParOf" srcId="{C15F40FD-4E1F-46B8-98F2-3FFA9EFE3CEC}" destId="{21F5ED5E-BF0A-4490-B587-38B7118B8227}" srcOrd="1" destOrd="0" presId="urn:microsoft.com/office/officeart/2005/8/layout/hList9"/>
    <dgm:cxn modelId="{B15F9C61-40F9-4F1C-BC02-9D014FC891B3}" type="presParOf" srcId="{21F5ED5E-BF0A-4490-B587-38B7118B8227}" destId="{2FFCD292-F8B7-49CA-B664-2D871C3A21CC}" srcOrd="0" destOrd="0" presId="urn:microsoft.com/office/officeart/2005/8/layout/hList9"/>
    <dgm:cxn modelId="{23C30AD3-AC7E-4859-B18F-6C4EF0B7081F}" type="presParOf" srcId="{21F5ED5E-BF0A-4490-B587-38B7118B8227}" destId="{96868565-6035-463E-B839-19758B5DF052}" srcOrd="1" destOrd="0" presId="urn:microsoft.com/office/officeart/2005/8/layout/hList9"/>
    <dgm:cxn modelId="{B47C3EA8-C6FD-486E-B678-EFBC6C1CA43C}" type="presParOf" srcId="{C15F40FD-4E1F-46B8-98F2-3FFA9EFE3CEC}" destId="{9B974325-B7D7-43FB-9582-C92ABA822E8E}" srcOrd="2" destOrd="0" presId="urn:microsoft.com/office/officeart/2005/8/layout/hList9"/>
    <dgm:cxn modelId="{0797902B-37E4-494D-9A75-85E54FE258E6}" type="presParOf" srcId="{9B974325-B7D7-43FB-9582-C92ABA822E8E}" destId="{DEDED147-2715-445E-873F-413BF73B773A}" srcOrd="0" destOrd="0" presId="urn:microsoft.com/office/officeart/2005/8/layout/hList9"/>
    <dgm:cxn modelId="{A6BEECAF-5587-4381-9C19-41931D0564A5}" type="presParOf" srcId="{9B974325-B7D7-43FB-9582-C92ABA822E8E}" destId="{DF0268A3-D128-4EC1-B394-F7E955648F3E}" srcOrd="1" destOrd="0" presId="urn:microsoft.com/office/officeart/2005/8/layout/hList9"/>
    <dgm:cxn modelId="{69616160-A377-4F4F-9C38-33F54DBA6AA0}" type="presParOf" srcId="{C15F40FD-4E1F-46B8-98F2-3FFA9EFE3CEC}" destId="{77E4CDFB-A12A-437A-9347-AF774EB5EE57}" srcOrd="3" destOrd="0" presId="urn:microsoft.com/office/officeart/2005/8/layout/hList9"/>
    <dgm:cxn modelId="{A63454C2-BC6E-40CA-96E3-FF12FC256DBF}" type="presParOf" srcId="{77E4CDFB-A12A-437A-9347-AF774EB5EE57}" destId="{EC2B467A-DBF1-4363-B5E1-198F7BC7E51E}" srcOrd="0" destOrd="0" presId="urn:microsoft.com/office/officeart/2005/8/layout/hList9"/>
    <dgm:cxn modelId="{0406B0D9-78DB-41CF-8D03-A6B009832B6B}" type="presParOf" srcId="{77E4CDFB-A12A-437A-9347-AF774EB5EE57}" destId="{FAA70802-4612-4FAD-9142-DC9208C2B56B}" srcOrd="1" destOrd="0" presId="urn:microsoft.com/office/officeart/2005/8/layout/hList9"/>
    <dgm:cxn modelId="{F6D526C3-8AA5-48B2-9358-32AFB012EFD8}" type="presParOf" srcId="{581A7D22-C784-479F-9B23-2EAD6BEB1AFE}" destId="{B30891B2-9533-4DDF-8ACB-423BC2A524FA}" srcOrd="2" destOrd="0" presId="urn:microsoft.com/office/officeart/2005/8/layout/hList9"/>
    <dgm:cxn modelId="{A9C6F02F-8710-4779-9DCE-F7EAFF7E06DD}" type="presParOf" srcId="{581A7D22-C784-479F-9B23-2EAD6BEB1AFE}" destId="{529A9AFB-423D-4513-94D7-BD8EEC84D66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5AEFE7-2447-4143-A715-718FE6069C67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BA4AECD-E1E4-4244-9A06-E28BAA445F7D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r>
            <a:rPr lang="es-ES" sz="1400" b="1" dirty="0"/>
            <a:t>SEGURIDAD Y SALUD EN EL TRABAJO</a:t>
          </a:r>
        </a:p>
      </dgm:t>
    </dgm:pt>
    <dgm:pt modelId="{9A3F0A59-6503-4FE2-A1B1-B579C9FB6859}" type="parTrans" cxnId="{2EB933FC-146D-4953-B0A1-1CFB12A30235}">
      <dgm:prSet/>
      <dgm:spPr/>
      <dgm:t>
        <a:bodyPr/>
        <a:lstStyle/>
        <a:p>
          <a:endParaRPr lang="es-ES" sz="1400"/>
        </a:p>
      </dgm:t>
    </dgm:pt>
    <dgm:pt modelId="{0BF393A5-6F28-4189-895E-2F7509561446}" type="sibTrans" cxnId="{2EB933FC-146D-4953-B0A1-1CFB12A30235}">
      <dgm:prSet/>
      <dgm:spPr/>
      <dgm:t>
        <a:bodyPr/>
        <a:lstStyle/>
        <a:p>
          <a:endParaRPr lang="es-ES" sz="1400"/>
        </a:p>
      </dgm:t>
    </dgm:pt>
    <dgm:pt modelId="{B881DC28-F033-4C05-8923-D48B431721E8}">
      <dgm:prSet phldrT="[Texto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s-ES" sz="1400" dirty="0"/>
            <a:t>Apoyo de: Comisión, Oficina, Departamento / Medicina de Empresa (cuando se tiene).</a:t>
          </a:r>
        </a:p>
      </dgm:t>
    </dgm:pt>
    <dgm:pt modelId="{E0D71F31-2EA9-47FE-A24A-D5C64EFA7048}" type="sibTrans" cxnId="{81D7BCD4-905E-464B-BE94-F62332829CA9}">
      <dgm:prSet/>
      <dgm:spPr/>
      <dgm:t>
        <a:bodyPr/>
        <a:lstStyle/>
        <a:p>
          <a:endParaRPr lang="es-ES" sz="1400"/>
        </a:p>
      </dgm:t>
    </dgm:pt>
    <dgm:pt modelId="{A5D2D1A0-71AD-410B-A561-631B2885600F}" type="parTrans" cxnId="{81D7BCD4-905E-464B-BE94-F62332829CA9}">
      <dgm:prSet/>
      <dgm:spPr/>
      <dgm:t>
        <a:bodyPr/>
        <a:lstStyle/>
        <a:p>
          <a:endParaRPr lang="es-ES" sz="1400"/>
        </a:p>
      </dgm:t>
    </dgm:pt>
    <dgm:pt modelId="{90B83C2B-494B-4F47-824C-3E43AEB12C62}">
      <dgm:prSet phldrT="[Texto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s-ES" sz="1400" dirty="0"/>
            <a:t>Medidas preventivas: desplazamiento casa/trabajo/casa, durante la jornada de trabajo, uso de vehículos propiedad de la empresa.</a:t>
          </a:r>
        </a:p>
      </dgm:t>
    </dgm:pt>
    <dgm:pt modelId="{EEFEAACE-D588-4226-ABBD-58E0AEB114E7}" type="sibTrans" cxnId="{4D2BB8BD-3F1E-49C5-B536-E3C0DB645540}">
      <dgm:prSet/>
      <dgm:spPr/>
      <dgm:t>
        <a:bodyPr/>
        <a:lstStyle/>
        <a:p>
          <a:endParaRPr lang="es-ES" sz="1400"/>
        </a:p>
      </dgm:t>
    </dgm:pt>
    <dgm:pt modelId="{DE34B6AE-478F-45B5-A775-9EE83B6A9300}" type="parTrans" cxnId="{4D2BB8BD-3F1E-49C5-B536-E3C0DB645540}">
      <dgm:prSet/>
      <dgm:spPr/>
      <dgm:t>
        <a:bodyPr/>
        <a:lstStyle/>
        <a:p>
          <a:endParaRPr lang="es-ES" sz="1400"/>
        </a:p>
      </dgm:t>
    </dgm:pt>
    <dgm:pt modelId="{581A7D22-C784-479F-9B23-2EAD6BEB1AFE}" type="pres">
      <dgm:prSet presAssocID="{0B5AEFE7-2447-4143-A715-718FE6069C6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6669A0D4-C188-4636-B117-9446714257FB}" type="pres">
      <dgm:prSet presAssocID="{CBA4AECD-E1E4-4244-9A06-E28BAA445F7D}" presName="posSpace" presStyleCnt="0"/>
      <dgm:spPr/>
    </dgm:pt>
    <dgm:pt modelId="{C15F40FD-4E1F-46B8-98F2-3FFA9EFE3CEC}" type="pres">
      <dgm:prSet presAssocID="{CBA4AECD-E1E4-4244-9A06-E28BAA445F7D}" presName="vertFlow" presStyleCnt="0"/>
      <dgm:spPr/>
    </dgm:pt>
    <dgm:pt modelId="{35E427A4-6210-444A-8E30-77591C62C0C1}" type="pres">
      <dgm:prSet presAssocID="{CBA4AECD-E1E4-4244-9A06-E28BAA445F7D}" presName="topSpace" presStyleCnt="0"/>
      <dgm:spPr/>
    </dgm:pt>
    <dgm:pt modelId="{21F5ED5E-BF0A-4490-B587-38B7118B8227}" type="pres">
      <dgm:prSet presAssocID="{CBA4AECD-E1E4-4244-9A06-E28BAA445F7D}" presName="firstComp" presStyleCnt="0"/>
      <dgm:spPr/>
    </dgm:pt>
    <dgm:pt modelId="{2FFCD292-F8B7-49CA-B664-2D871C3A21CC}" type="pres">
      <dgm:prSet presAssocID="{CBA4AECD-E1E4-4244-9A06-E28BAA445F7D}" presName="firstChild" presStyleLbl="bgAccFollowNode1" presStyleIdx="0" presStyleCnt="2"/>
      <dgm:spPr/>
      <dgm:t>
        <a:bodyPr/>
        <a:lstStyle/>
        <a:p>
          <a:endParaRPr lang="es-ES_tradnl"/>
        </a:p>
      </dgm:t>
    </dgm:pt>
    <dgm:pt modelId="{96868565-6035-463E-B839-19758B5DF052}" type="pres">
      <dgm:prSet presAssocID="{CBA4AECD-E1E4-4244-9A06-E28BAA445F7D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B974325-B7D7-43FB-9582-C92ABA822E8E}" type="pres">
      <dgm:prSet presAssocID="{90B83C2B-494B-4F47-824C-3E43AEB12C62}" presName="comp" presStyleCnt="0"/>
      <dgm:spPr/>
    </dgm:pt>
    <dgm:pt modelId="{DEDED147-2715-445E-873F-413BF73B773A}" type="pres">
      <dgm:prSet presAssocID="{90B83C2B-494B-4F47-824C-3E43AEB12C62}" presName="child" presStyleLbl="bgAccFollowNode1" presStyleIdx="1" presStyleCnt="2"/>
      <dgm:spPr/>
      <dgm:t>
        <a:bodyPr/>
        <a:lstStyle/>
        <a:p>
          <a:endParaRPr lang="es-ES_tradnl"/>
        </a:p>
      </dgm:t>
    </dgm:pt>
    <dgm:pt modelId="{DF0268A3-D128-4EC1-B394-F7E955648F3E}" type="pres">
      <dgm:prSet presAssocID="{90B83C2B-494B-4F47-824C-3E43AEB12C62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30891B2-9533-4DDF-8ACB-423BC2A524FA}" type="pres">
      <dgm:prSet presAssocID="{CBA4AECD-E1E4-4244-9A06-E28BAA445F7D}" presName="negSpace" presStyleCnt="0"/>
      <dgm:spPr/>
    </dgm:pt>
    <dgm:pt modelId="{529A9AFB-423D-4513-94D7-BD8EEC84D66C}" type="pres">
      <dgm:prSet presAssocID="{CBA4AECD-E1E4-4244-9A06-E28BAA445F7D}" presName="circle" presStyleLbl="node1" presStyleIdx="0" presStyleCnt="1" custLinFactNeighborY="-12"/>
      <dgm:spPr/>
      <dgm:t>
        <a:bodyPr/>
        <a:lstStyle/>
        <a:p>
          <a:endParaRPr lang="es-ES_tradnl"/>
        </a:p>
      </dgm:t>
    </dgm:pt>
  </dgm:ptLst>
  <dgm:cxnLst>
    <dgm:cxn modelId="{2EB933FC-146D-4953-B0A1-1CFB12A30235}" srcId="{0B5AEFE7-2447-4143-A715-718FE6069C67}" destId="{CBA4AECD-E1E4-4244-9A06-E28BAA445F7D}" srcOrd="0" destOrd="0" parTransId="{9A3F0A59-6503-4FE2-A1B1-B579C9FB6859}" sibTransId="{0BF393A5-6F28-4189-895E-2F7509561446}"/>
    <dgm:cxn modelId="{81D7BCD4-905E-464B-BE94-F62332829CA9}" srcId="{CBA4AECD-E1E4-4244-9A06-E28BAA445F7D}" destId="{B881DC28-F033-4C05-8923-D48B431721E8}" srcOrd="0" destOrd="0" parTransId="{A5D2D1A0-71AD-410B-A561-631B2885600F}" sibTransId="{E0D71F31-2EA9-47FE-A24A-D5C64EFA7048}"/>
    <dgm:cxn modelId="{EC39F8E8-BED2-42FC-B617-53A7C5D7EA9C}" type="presOf" srcId="{90B83C2B-494B-4F47-824C-3E43AEB12C62}" destId="{DEDED147-2715-445E-873F-413BF73B773A}" srcOrd="0" destOrd="0" presId="urn:microsoft.com/office/officeart/2005/8/layout/hList9"/>
    <dgm:cxn modelId="{06BF5900-2FC3-4E47-B5DD-A7C6896AFCE0}" type="presOf" srcId="{90B83C2B-494B-4F47-824C-3E43AEB12C62}" destId="{DF0268A3-D128-4EC1-B394-F7E955648F3E}" srcOrd="1" destOrd="0" presId="urn:microsoft.com/office/officeart/2005/8/layout/hList9"/>
    <dgm:cxn modelId="{4D2BB8BD-3F1E-49C5-B536-E3C0DB645540}" srcId="{CBA4AECD-E1E4-4244-9A06-E28BAA445F7D}" destId="{90B83C2B-494B-4F47-824C-3E43AEB12C62}" srcOrd="1" destOrd="0" parTransId="{DE34B6AE-478F-45B5-A775-9EE83B6A9300}" sibTransId="{EEFEAACE-D588-4226-ABBD-58E0AEB114E7}"/>
    <dgm:cxn modelId="{3888EC15-4F76-475F-965D-F9BC960B0CEC}" type="presOf" srcId="{CBA4AECD-E1E4-4244-9A06-E28BAA445F7D}" destId="{529A9AFB-423D-4513-94D7-BD8EEC84D66C}" srcOrd="0" destOrd="0" presId="urn:microsoft.com/office/officeart/2005/8/layout/hList9"/>
    <dgm:cxn modelId="{349381D0-6127-448A-8DCD-886B0FF1417E}" type="presOf" srcId="{B881DC28-F033-4C05-8923-D48B431721E8}" destId="{96868565-6035-463E-B839-19758B5DF052}" srcOrd="1" destOrd="0" presId="urn:microsoft.com/office/officeart/2005/8/layout/hList9"/>
    <dgm:cxn modelId="{A569D21B-0173-4E75-820D-630C915DCEA6}" type="presOf" srcId="{0B5AEFE7-2447-4143-A715-718FE6069C67}" destId="{581A7D22-C784-479F-9B23-2EAD6BEB1AFE}" srcOrd="0" destOrd="0" presId="urn:microsoft.com/office/officeart/2005/8/layout/hList9"/>
    <dgm:cxn modelId="{6792FB60-0C20-4DEA-8D5F-37AF4C96F330}" type="presOf" srcId="{B881DC28-F033-4C05-8923-D48B431721E8}" destId="{2FFCD292-F8B7-49CA-B664-2D871C3A21CC}" srcOrd="0" destOrd="0" presId="urn:microsoft.com/office/officeart/2005/8/layout/hList9"/>
    <dgm:cxn modelId="{AAA2DF47-5CF3-4B91-9400-62B84DEAD6C4}" type="presParOf" srcId="{581A7D22-C784-479F-9B23-2EAD6BEB1AFE}" destId="{6669A0D4-C188-4636-B117-9446714257FB}" srcOrd="0" destOrd="0" presId="urn:microsoft.com/office/officeart/2005/8/layout/hList9"/>
    <dgm:cxn modelId="{915A17DD-335A-49CA-A80A-9DC0480F0944}" type="presParOf" srcId="{581A7D22-C784-479F-9B23-2EAD6BEB1AFE}" destId="{C15F40FD-4E1F-46B8-98F2-3FFA9EFE3CEC}" srcOrd="1" destOrd="0" presId="urn:microsoft.com/office/officeart/2005/8/layout/hList9"/>
    <dgm:cxn modelId="{EEF56E16-9C5C-470C-85B7-BD0B306626E9}" type="presParOf" srcId="{C15F40FD-4E1F-46B8-98F2-3FFA9EFE3CEC}" destId="{35E427A4-6210-444A-8E30-77591C62C0C1}" srcOrd="0" destOrd="0" presId="urn:microsoft.com/office/officeart/2005/8/layout/hList9"/>
    <dgm:cxn modelId="{AEDB0106-3285-4BB1-BB33-DC4EB948FB3B}" type="presParOf" srcId="{C15F40FD-4E1F-46B8-98F2-3FFA9EFE3CEC}" destId="{21F5ED5E-BF0A-4490-B587-38B7118B8227}" srcOrd="1" destOrd="0" presId="urn:microsoft.com/office/officeart/2005/8/layout/hList9"/>
    <dgm:cxn modelId="{B15F9C61-40F9-4F1C-BC02-9D014FC891B3}" type="presParOf" srcId="{21F5ED5E-BF0A-4490-B587-38B7118B8227}" destId="{2FFCD292-F8B7-49CA-B664-2D871C3A21CC}" srcOrd="0" destOrd="0" presId="urn:microsoft.com/office/officeart/2005/8/layout/hList9"/>
    <dgm:cxn modelId="{23C30AD3-AC7E-4859-B18F-6C4EF0B7081F}" type="presParOf" srcId="{21F5ED5E-BF0A-4490-B587-38B7118B8227}" destId="{96868565-6035-463E-B839-19758B5DF052}" srcOrd="1" destOrd="0" presId="urn:microsoft.com/office/officeart/2005/8/layout/hList9"/>
    <dgm:cxn modelId="{B47C3EA8-C6FD-486E-B678-EFBC6C1CA43C}" type="presParOf" srcId="{C15F40FD-4E1F-46B8-98F2-3FFA9EFE3CEC}" destId="{9B974325-B7D7-43FB-9582-C92ABA822E8E}" srcOrd="2" destOrd="0" presId="urn:microsoft.com/office/officeart/2005/8/layout/hList9"/>
    <dgm:cxn modelId="{0797902B-37E4-494D-9A75-85E54FE258E6}" type="presParOf" srcId="{9B974325-B7D7-43FB-9582-C92ABA822E8E}" destId="{DEDED147-2715-445E-873F-413BF73B773A}" srcOrd="0" destOrd="0" presId="urn:microsoft.com/office/officeart/2005/8/layout/hList9"/>
    <dgm:cxn modelId="{A6BEECAF-5587-4381-9C19-41931D0564A5}" type="presParOf" srcId="{9B974325-B7D7-43FB-9582-C92ABA822E8E}" destId="{DF0268A3-D128-4EC1-B394-F7E955648F3E}" srcOrd="1" destOrd="0" presId="urn:microsoft.com/office/officeart/2005/8/layout/hList9"/>
    <dgm:cxn modelId="{F6D526C3-8AA5-48B2-9358-32AFB012EFD8}" type="presParOf" srcId="{581A7D22-C784-479F-9B23-2EAD6BEB1AFE}" destId="{B30891B2-9533-4DDF-8ACB-423BC2A524FA}" srcOrd="2" destOrd="0" presId="urn:microsoft.com/office/officeart/2005/8/layout/hList9"/>
    <dgm:cxn modelId="{A9C6F02F-8710-4779-9DCE-F7EAFF7E06DD}" type="presParOf" srcId="{581A7D22-C784-479F-9B23-2EAD6BEB1AFE}" destId="{529A9AFB-423D-4513-94D7-BD8EEC84D66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02CCF-8E0E-46A1-8517-8E21C203083A}">
      <dsp:nvSpPr>
        <dsp:cNvPr id="0" name=""/>
        <dsp:cNvSpPr/>
      </dsp:nvSpPr>
      <dsp:spPr>
        <a:xfrm>
          <a:off x="1388" y="34720"/>
          <a:ext cx="1745163" cy="5349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/>
            <a:t>Antigua Normalidad </a:t>
          </a:r>
        </a:p>
      </dsp:txBody>
      <dsp:txXfrm>
        <a:off x="1388" y="34720"/>
        <a:ext cx="1745163" cy="356614"/>
      </dsp:txXfrm>
    </dsp:sp>
    <dsp:sp modelId="{F89A9DAE-BFB6-4E89-863A-619C7F68A14E}">
      <dsp:nvSpPr>
        <dsp:cNvPr id="0" name=""/>
        <dsp:cNvSpPr/>
      </dsp:nvSpPr>
      <dsp:spPr>
        <a:xfrm>
          <a:off x="358831" y="391335"/>
          <a:ext cx="1745163" cy="4498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 dirty="0"/>
            <a:t>Condiciones previas a la presencia de casos confirmados de Covid-19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 dirty="0"/>
            <a:t>Sin Declaratoria de Emergencia Sanitaria  </a:t>
          </a:r>
        </a:p>
      </dsp:txBody>
      <dsp:txXfrm>
        <a:off x="409945" y="442449"/>
        <a:ext cx="1642935" cy="4396140"/>
      </dsp:txXfrm>
    </dsp:sp>
    <dsp:sp modelId="{B0872B60-A8BB-4017-AFBF-97269FEA1AEE}">
      <dsp:nvSpPr>
        <dsp:cNvPr id="0" name=""/>
        <dsp:cNvSpPr/>
      </dsp:nvSpPr>
      <dsp:spPr>
        <a:xfrm>
          <a:off x="2011112" y="-4219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000" kern="1200"/>
        </a:p>
      </dsp:txBody>
      <dsp:txXfrm>
        <a:off x="2011112" y="82680"/>
        <a:ext cx="430520" cy="260697"/>
      </dsp:txXfrm>
    </dsp:sp>
    <dsp:sp modelId="{7355C4BB-E0C8-4B53-A215-E4EE2B743901}">
      <dsp:nvSpPr>
        <dsp:cNvPr id="0" name=""/>
        <dsp:cNvSpPr/>
      </dsp:nvSpPr>
      <dsp:spPr>
        <a:xfrm>
          <a:off x="2804794" y="34720"/>
          <a:ext cx="1745163" cy="5349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100" b="1" kern="1200" dirty="0"/>
            <a:t>Acciones implementadas</a:t>
          </a:r>
        </a:p>
      </dsp:txBody>
      <dsp:txXfrm>
        <a:off x="2804794" y="34720"/>
        <a:ext cx="1745163" cy="356614"/>
      </dsp:txXfrm>
    </dsp:sp>
    <dsp:sp modelId="{74D0FA97-8C64-4875-93E2-4DC2D748DE20}">
      <dsp:nvSpPr>
        <dsp:cNvPr id="0" name=""/>
        <dsp:cNvSpPr/>
      </dsp:nvSpPr>
      <dsp:spPr>
        <a:xfrm>
          <a:off x="3162237" y="391335"/>
          <a:ext cx="1745163" cy="4498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200" kern="1200" dirty="0"/>
            <a:t>Casos positivos confirmados en el contexto de curva ascendente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200" kern="1200" dirty="0"/>
            <a:t>Declaratoria Emergencia Nacional Covid-19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200" kern="1200" dirty="0"/>
            <a:t>Lineamientos Generales de Salud.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200" kern="1200" dirty="0"/>
            <a:t>Autoridades cierran sectores y restringen otros.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200" kern="1200" dirty="0"/>
            <a:t>Medidas de distanciamiento social 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200" kern="1200" dirty="0"/>
            <a:t>Acciones puntuales dentro de las empresas y sectores abiertos y con restricciones</a:t>
          </a:r>
        </a:p>
      </dsp:txBody>
      <dsp:txXfrm>
        <a:off x="3213351" y="442449"/>
        <a:ext cx="1642935" cy="4396140"/>
      </dsp:txXfrm>
    </dsp:sp>
    <dsp:sp modelId="{974237D2-AA74-4DBB-8F78-9F544C9C78F4}">
      <dsp:nvSpPr>
        <dsp:cNvPr id="0" name=""/>
        <dsp:cNvSpPr/>
      </dsp:nvSpPr>
      <dsp:spPr>
        <a:xfrm>
          <a:off x="4814517" y="-4219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000" kern="1200"/>
        </a:p>
      </dsp:txBody>
      <dsp:txXfrm>
        <a:off x="4814517" y="82680"/>
        <a:ext cx="430520" cy="260697"/>
      </dsp:txXfrm>
    </dsp:sp>
    <dsp:sp modelId="{61200ABA-8B37-4BDB-A1F1-647CE254BA3C}">
      <dsp:nvSpPr>
        <dsp:cNvPr id="0" name=""/>
        <dsp:cNvSpPr/>
      </dsp:nvSpPr>
      <dsp:spPr>
        <a:xfrm>
          <a:off x="5608199" y="34720"/>
          <a:ext cx="1745163" cy="5349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050" b="1" kern="1200" dirty="0"/>
            <a:t>Nueva Normalidad </a:t>
          </a:r>
        </a:p>
      </dsp:txBody>
      <dsp:txXfrm>
        <a:off x="5608199" y="34720"/>
        <a:ext cx="1745163" cy="356614"/>
      </dsp:txXfrm>
    </dsp:sp>
    <dsp:sp modelId="{28E04135-DFA6-43F5-9AA3-8791E50998A6}">
      <dsp:nvSpPr>
        <dsp:cNvPr id="0" name=""/>
        <dsp:cNvSpPr/>
      </dsp:nvSpPr>
      <dsp:spPr>
        <a:xfrm>
          <a:off x="5800305" y="426056"/>
          <a:ext cx="1745163" cy="4498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200" kern="1200" dirty="0"/>
            <a:t>Casos positivos confirmados en contexto de aplanamiento de curva con posibilidad de surgimiento  de nuevo pico.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200" kern="1200" dirty="0"/>
            <a:t>Declaratoria Emergencia Nacional Covid-19 vigente.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200" kern="1200" dirty="0"/>
            <a:t>Se mantienen restricciones e inicia apertura gradual con monitoreo riguroso de las autoridades de salud.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200" kern="1200" dirty="0"/>
            <a:t>Lineamientos Generales de Salud 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200" kern="1200" dirty="0"/>
            <a:t>Protocolos Sectorial y especificidades por subsector. 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200" kern="1200" dirty="0"/>
            <a:t>Empresas aplican  protocolos se sector y subsector específico.</a:t>
          </a:r>
        </a:p>
      </dsp:txBody>
      <dsp:txXfrm>
        <a:off x="5851419" y="477170"/>
        <a:ext cx="1642935" cy="4396140"/>
      </dsp:txXfrm>
    </dsp:sp>
    <dsp:sp modelId="{34918C08-034A-4114-93DC-D62CC0EC053C}">
      <dsp:nvSpPr>
        <dsp:cNvPr id="0" name=""/>
        <dsp:cNvSpPr/>
      </dsp:nvSpPr>
      <dsp:spPr>
        <a:xfrm>
          <a:off x="7617923" y="-4219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000" kern="1200"/>
        </a:p>
      </dsp:txBody>
      <dsp:txXfrm>
        <a:off x="7617923" y="82680"/>
        <a:ext cx="430520" cy="260697"/>
      </dsp:txXfrm>
    </dsp:sp>
    <dsp:sp modelId="{0D13BDCB-8606-4991-8F5F-8BB0664EBCEC}">
      <dsp:nvSpPr>
        <dsp:cNvPr id="0" name=""/>
        <dsp:cNvSpPr/>
      </dsp:nvSpPr>
      <dsp:spPr>
        <a:xfrm>
          <a:off x="8411604" y="34720"/>
          <a:ext cx="1745163" cy="5349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050" kern="1200" dirty="0"/>
            <a:t>Adaptación</a:t>
          </a:r>
        </a:p>
      </dsp:txBody>
      <dsp:txXfrm>
        <a:off x="8411604" y="34720"/>
        <a:ext cx="1745163" cy="356614"/>
      </dsp:txXfrm>
    </dsp:sp>
    <dsp:sp modelId="{03A87ACF-C71C-4CED-B52E-94384557F88F}">
      <dsp:nvSpPr>
        <dsp:cNvPr id="0" name=""/>
        <dsp:cNvSpPr/>
      </dsp:nvSpPr>
      <dsp:spPr>
        <a:xfrm>
          <a:off x="8769047" y="391335"/>
          <a:ext cx="1745163" cy="4498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200" kern="1200" dirty="0"/>
            <a:t>Prevalencia de casos confirmados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200" kern="1200" dirty="0"/>
            <a:t>Definir o modificar políticas existentes en la empresa para incorporación de pautas de acción y protocolos para conservar medidas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200" kern="1200" dirty="0"/>
            <a:t>Investigación clínica y médica con avances en materia de vacunas o medicinas que atenuarían la propagación del Covid-19</a:t>
          </a:r>
        </a:p>
      </dsp:txBody>
      <dsp:txXfrm>
        <a:off x="8820161" y="442449"/>
        <a:ext cx="1642935" cy="43961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CD292-F8B7-49CA-B664-2D871C3A21CC}">
      <dsp:nvSpPr>
        <dsp:cNvPr id="0" name=""/>
        <dsp:cNvSpPr/>
      </dsp:nvSpPr>
      <dsp:spPr>
        <a:xfrm>
          <a:off x="1714071" y="737456"/>
          <a:ext cx="2764631" cy="184400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Manejo de casos: sospechosos, confirmados, seguimiento de nexos epidemiológicos, soporte de los servicios médicos (cuando los hay).</a:t>
          </a:r>
        </a:p>
      </dsp:txBody>
      <dsp:txXfrm>
        <a:off x="2156412" y="737456"/>
        <a:ext cx="2322290" cy="1844009"/>
      </dsp:txXfrm>
    </dsp:sp>
    <dsp:sp modelId="{DEDED147-2715-445E-873F-413BF73B773A}">
      <dsp:nvSpPr>
        <dsp:cNvPr id="0" name=""/>
        <dsp:cNvSpPr/>
      </dsp:nvSpPr>
      <dsp:spPr>
        <a:xfrm>
          <a:off x="1714071" y="2581465"/>
          <a:ext cx="2764631" cy="1844009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Coordinación con Área Regional del Ministerio de Salud, según corresponda por ubicación de la empresa.</a:t>
          </a:r>
        </a:p>
      </dsp:txBody>
      <dsp:txXfrm>
        <a:off x="2156412" y="2581465"/>
        <a:ext cx="2322290" cy="1844009"/>
      </dsp:txXfrm>
    </dsp:sp>
    <dsp:sp modelId="{529A9AFB-423D-4513-94D7-BD8EEC84D66C}">
      <dsp:nvSpPr>
        <dsp:cNvPr id="0" name=""/>
        <dsp:cNvSpPr/>
      </dsp:nvSpPr>
      <dsp:spPr>
        <a:xfrm>
          <a:off x="239601" y="221"/>
          <a:ext cx="1843087" cy="18430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ABORDAJE EPIDEMIOLÓGICO</a:t>
          </a:r>
        </a:p>
      </dsp:txBody>
      <dsp:txXfrm>
        <a:off x="509515" y="270135"/>
        <a:ext cx="1303259" cy="130325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8E04E-ABD2-4483-8BB2-6C345AC8596E}">
      <dsp:nvSpPr>
        <dsp:cNvPr id="0" name=""/>
        <dsp:cNvSpPr/>
      </dsp:nvSpPr>
      <dsp:spPr>
        <a:xfrm>
          <a:off x="0" y="635553"/>
          <a:ext cx="9650572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D9389-EAE7-40AE-A2CF-DB19A4FAC0AC}">
      <dsp:nvSpPr>
        <dsp:cNvPr id="0" name=""/>
        <dsp:cNvSpPr/>
      </dsp:nvSpPr>
      <dsp:spPr>
        <a:xfrm>
          <a:off x="482528" y="30393"/>
          <a:ext cx="6755400" cy="121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338" tIns="0" rIns="2553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/>
            <a:t>Reuniones de seguimiento con cámaras y revisión de protocolos</a:t>
          </a:r>
        </a:p>
      </dsp:txBody>
      <dsp:txXfrm>
        <a:off x="541611" y="89476"/>
        <a:ext cx="6637234" cy="1092154"/>
      </dsp:txXfrm>
    </dsp:sp>
    <dsp:sp modelId="{27E4BEC6-9965-41ED-BF95-0C614DDB23F8}">
      <dsp:nvSpPr>
        <dsp:cNvPr id="0" name=""/>
        <dsp:cNvSpPr/>
      </dsp:nvSpPr>
      <dsp:spPr>
        <a:xfrm>
          <a:off x="0" y="2495313"/>
          <a:ext cx="9650572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C9288-1104-487C-B903-7F8BE964FFF3}">
      <dsp:nvSpPr>
        <dsp:cNvPr id="0" name=""/>
        <dsp:cNvSpPr/>
      </dsp:nvSpPr>
      <dsp:spPr>
        <a:xfrm>
          <a:off x="482528" y="1890153"/>
          <a:ext cx="67554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338" tIns="0" rIns="2553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/>
            <a:t>Catalizar espacios con Ministerio de Salud  y otras instituciones con  Cámaras Empresariales</a:t>
          </a:r>
        </a:p>
      </dsp:txBody>
      <dsp:txXfrm>
        <a:off x="541611" y="1949236"/>
        <a:ext cx="6637234" cy="1092154"/>
      </dsp:txXfrm>
    </dsp:sp>
    <dsp:sp modelId="{FFE59A87-8B92-44B4-ACA2-1D00EE88AB7B}">
      <dsp:nvSpPr>
        <dsp:cNvPr id="0" name=""/>
        <dsp:cNvSpPr/>
      </dsp:nvSpPr>
      <dsp:spPr>
        <a:xfrm>
          <a:off x="0" y="4355073"/>
          <a:ext cx="9650572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0A28B-D478-43F5-8D33-6220E1E15EB3}">
      <dsp:nvSpPr>
        <dsp:cNvPr id="0" name=""/>
        <dsp:cNvSpPr/>
      </dsp:nvSpPr>
      <dsp:spPr>
        <a:xfrm>
          <a:off x="482528" y="3749913"/>
          <a:ext cx="6755400" cy="1210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338" tIns="0" rIns="2553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/>
            <a:t>Sesiones con Directores Regionales de M. Salud para presentar protocolos</a:t>
          </a:r>
        </a:p>
      </dsp:txBody>
      <dsp:txXfrm>
        <a:off x="541611" y="3808996"/>
        <a:ext cx="6637234" cy="10921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B6088-1EDC-4ECD-BF50-B95E1CE50458}">
      <dsp:nvSpPr>
        <dsp:cNvPr id="0" name=""/>
        <dsp:cNvSpPr/>
      </dsp:nvSpPr>
      <dsp:spPr>
        <a:xfrm>
          <a:off x="1724025" y="387"/>
          <a:ext cx="4017100" cy="11732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/>
            <a:t>Aplicar lineamientos e Implementar protocolos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/>
            <a:t>Control estricto de aforos </a:t>
          </a:r>
        </a:p>
      </dsp:txBody>
      <dsp:txXfrm>
        <a:off x="2312316" y="172205"/>
        <a:ext cx="2840518" cy="829613"/>
      </dsp:txXfrm>
    </dsp:sp>
    <dsp:sp modelId="{8D81D910-0C71-470F-A835-9185C69732B8}">
      <dsp:nvSpPr>
        <dsp:cNvPr id="0" name=""/>
        <dsp:cNvSpPr/>
      </dsp:nvSpPr>
      <dsp:spPr>
        <a:xfrm>
          <a:off x="3392333" y="1268904"/>
          <a:ext cx="680484" cy="680484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100" kern="1200"/>
        </a:p>
      </dsp:txBody>
      <dsp:txXfrm>
        <a:off x="3482531" y="1529121"/>
        <a:ext cx="500088" cy="160050"/>
      </dsp:txXfrm>
    </dsp:sp>
    <dsp:sp modelId="{8B9516CA-E387-47C8-B32E-508D42FC9263}">
      <dsp:nvSpPr>
        <dsp:cNvPr id="0" name=""/>
        <dsp:cNvSpPr/>
      </dsp:nvSpPr>
      <dsp:spPr>
        <a:xfrm>
          <a:off x="1724025" y="2044656"/>
          <a:ext cx="4017100" cy="1173249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/>
            <a:t>Proteger y capacitar el talento  humano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/>
            <a:t>Proteger a clientes y consumidores</a:t>
          </a:r>
        </a:p>
      </dsp:txBody>
      <dsp:txXfrm>
        <a:off x="2312316" y="2216474"/>
        <a:ext cx="2840518" cy="829613"/>
      </dsp:txXfrm>
    </dsp:sp>
    <dsp:sp modelId="{CB018A52-DCCA-4419-A288-C118556B7142}">
      <dsp:nvSpPr>
        <dsp:cNvPr id="0" name=""/>
        <dsp:cNvSpPr/>
      </dsp:nvSpPr>
      <dsp:spPr>
        <a:xfrm>
          <a:off x="3392333" y="3313174"/>
          <a:ext cx="680484" cy="680484"/>
        </a:xfrm>
        <a:prstGeom prst="mathPlus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100" kern="1200"/>
        </a:p>
      </dsp:txBody>
      <dsp:txXfrm>
        <a:off x="3482531" y="3573391"/>
        <a:ext cx="500088" cy="160050"/>
      </dsp:txXfrm>
    </dsp:sp>
    <dsp:sp modelId="{529FDAEA-F152-4885-AB6A-1FCB4A043249}">
      <dsp:nvSpPr>
        <dsp:cNvPr id="0" name=""/>
        <dsp:cNvSpPr/>
      </dsp:nvSpPr>
      <dsp:spPr>
        <a:xfrm>
          <a:off x="1724025" y="4088926"/>
          <a:ext cx="4017100" cy="1173249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/>
            <a:t>Condiciones de Trabajo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/>
            <a:t>(adaptar e invertir)</a:t>
          </a:r>
        </a:p>
      </dsp:txBody>
      <dsp:txXfrm>
        <a:off x="2312316" y="4260744"/>
        <a:ext cx="2840518" cy="829613"/>
      </dsp:txXfrm>
    </dsp:sp>
    <dsp:sp modelId="{83552621-2067-4F24-93C0-3FA45542BD8C}">
      <dsp:nvSpPr>
        <dsp:cNvPr id="0" name=""/>
        <dsp:cNvSpPr/>
      </dsp:nvSpPr>
      <dsp:spPr>
        <a:xfrm>
          <a:off x="5917113" y="2413057"/>
          <a:ext cx="373093" cy="436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/>
        </a:p>
      </dsp:txBody>
      <dsp:txXfrm>
        <a:off x="5917113" y="2500347"/>
        <a:ext cx="261165" cy="261868"/>
      </dsp:txXfrm>
    </dsp:sp>
    <dsp:sp modelId="{46FFE3BA-6085-4124-A978-A3723B967F2A}">
      <dsp:nvSpPr>
        <dsp:cNvPr id="0" name=""/>
        <dsp:cNvSpPr/>
      </dsp:nvSpPr>
      <dsp:spPr>
        <a:xfrm>
          <a:off x="6445075" y="1458032"/>
          <a:ext cx="2346498" cy="234649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b="1" kern="1200" dirty="0"/>
            <a:t>Un Parque empresarial costarricense más resiliente ante amenazas biológicas</a:t>
          </a:r>
        </a:p>
      </dsp:txBody>
      <dsp:txXfrm>
        <a:off x="6788712" y="1801669"/>
        <a:ext cx="1659224" cy="165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9980A-8898-4606-8287-543382B5E87D}">
      <dsp:nvSpPr>
        <dsp:cNvPr id="0" name=""/>
        <dsp:cNvSpPr/>
      </dsp:nvSpPr>
      <dsp:spPr>
        <a:xfrm>
          <a:off x="0" y="28485"/>
          <a:ext cx="9287257" cy="132678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Ofrecer una guía con lineamientos enfocados a la minimización del riesgo, prevención de contagios y gestión de la vigilancia para evitar la propagación del virus Covid-19</a:t>
          </a:r>
        </a:p>
      </dsp:txBody>
      <dsp:txXfrm>
        <a:off x="64768" y="93253"/>
        <a:ext cx="9157721" cy="1197244"/>
      </dsp:txXfrm>
    </dsp:sp>
    <dsp:sp modelId="{8B584EAD-8537-420D-BD7D-FD6571CDBD99}">
      <dsp:nvSpPr>
        <dsp:cNvPr id="0" name=""/>
        <dsp:cNvSpPr/>
      </dsp:nvSpPr>
      <dsp:spPr>
        <a:xfrm>
          <a:off x="0" y="1354232"/>
          <a:ext cx="9287257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87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400" kern="1200" dirty="0"/>
        </a:p>
      </dsp:txBody>
      <dsp:txXfrm>
        <a:off x="0" y="1354232"/>
        <a:ext cx="9287257" cy="347760"/>
      </dsp:txXfrm>
    </dsp:sp>
    <dsp:sp modelId="{C4B6976D-4540-4ED4-8995-3D72A00EBC49}">
      <dsp:nvSpPr>
        <dsp:cNvPr id="0" name=""/>
        <dsp:cNvSpPr/>
      </dsp:nvSpPr>
      <dsp:spPr>
        <a:xfrm>
          <a:off x="0" y="1701992"/>
          <a:ext cx="9287257" cy="1326780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Ofrecer a las empresas un insumo para que puedan homologar sus protocolos o procedimientos internos en atención a la pandemia por Covid-19</a:t>
          </a:r>
        </a:p>
      </dsp:txBody>
      <dsp:txXfrm>
        <a:off x="64768" y="1766760"/>
        <a:ext cx="9157721" cy="1197244"/>
      </dsp:txXfrm>
    </dsp:sp>
    <dsp:sp modelId="{DBC2FCE2-3E0B-4AB9-AB2C-8581DCA50591}">
      <dsp:nvSpPr>
        <dsp:cNvPr id="0" name=""/>
        <dsp:cNvSpPr/>
      </dsp:nvSpPr>
      <dsp:spPr>
        <a:xfrm>
          <a:off x="0" y="3028772"/>
          <a:ext cx="9287257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87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400" kern="1200" dirty="0"/>
        </a:p>
      </dsp:txBody>
      <dsp:txXfrm>
        <a:off x="0" y="3028772"/>
        <a:ext cx="9287257" cy="347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27DA7-14EC-4208-9115-E41005DFF6AF}">
      <dsp:nvSpPr>
        <dsp:cNvPr id="0" name=""/>
        <dsp:cNvSpPr/>
      </dsp:nvSpPr>
      <dsp:spPr>
        <a:xfrm>
          <a:off x="4218" y="183055"/>
          <a:ext cx="2536482" cy="489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/>
            <a:t>Variabilidad del Sector</a:t>
          </a:r>
        </a:p>
      </dsp:txBody>
      <dsp:txXfrm>
        <a:off x="4218" y="183055"/>
        <a:ext cx="2536482" cy="489600"/>
      </dsp:txXfrm>
    </dsp:sp>
    <dsp:sp modelId="{4D7083C0-9C9A-4D9F-A001-EAD10ED424E7}">
      <dsp:nvSpPr>
        <dsp:cNvPr id="0" name=""/>
        <dsp:cNvSpPr/>
      </dsp:nvSpPr>
      <dsp:spPr>
        <a:xfrm>
          <a:off x="4218" y="672655"/>
          <a:ext cx="2536482" cy="438651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Según las actividades de las empresas que  conforman cada Sector: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b="1" kern="1200" dirty="0"/>
            <a:t>Industria: </a:t>
          </a:r>
          <a:r>
            <a:rPr lang="es-ES" sz="1700" kern="1200" dirty="0"/>
            <a:t>Médica, textil, alimenticia, metalmecánica, plástico, química, etc.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b="1" kern="1200" dirty="0"/>
            <a:t>Servicios: </a:t>
          </a:r>
          <a:r>
            <a:rPr lang="es-ES" sz="1700" kern="1200" dirty="0"/>
            <a:t>Plataformas Tecnológicas, Atención al Cliente (</a:t>
          </a:r>
          <a:r>
            <a:rPr lang="es-ES" sz="1700" kern="1200" dirty="0" err="1"/>
            <a:t>Call</a:t>
          </a:r>
          <a:r>
            <a:rPr lang="es-ES" sz="1700" kern="1200" dirty="0"/>
            <a:t> Center), empresas de prestación de servicios varios, etc.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b="1" kern="1200" dirty="0"/>
            <a:t>Comercio: </a:t>
          </a:r>
          <a:r>
            <a:rPr lang="es-ES" sz="1700" kern="1200" dirty="0"/>
            <a:t>Productos Alimenticios y NO Alimenticios, tiendas de ropa, centros comerciales, belleza.</a:t>
          </a:r>
        </a:p>
      </dsp:txBody>
      <dsp:txXfrm>
        <a:off x="4218" y="672655"/>
        <a:ext cx="2536482" cy="4386510"/>
      </dsp:txXfrm>
    </dsp:sp>
    <dsp:sp modelId="{5369F7BD-073B-433C-A1CE-831FCAFA56F4}">
      <dsp:nvSpPr>
        <dsp:cNvPr id="0" name=""/>
        <dsp:cNvSpPr/>
      </dsp:nvSpPr>
      <dsp:spPr>
        <a:xfrm>
          <a:off x="2877520" y="162644"/>
          <a:ext cx="2536482" cy="489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/>
            <a:t>Tamaño de las empresas</a:t>
          </a:r>
        </a:p>
      </dsp:txBody>
      <dsp:txXfrm>
        <a:off x="2877520" y="162644"/>
        <a:ext cx="2536482" cy="489600"/>
      </dsp:txXfrm>
    </dsp:sp>
    <dsp:sp modelId="{AA17415D-7348-4802-A3F1-75F0011A2606}">
      <dsp:nvSpPr>
        <dsp:cNvPr id="0" name=""/>
        <dsp:cNvSpPr/>
      </dsp:nvSpPr>
      <dsp:spPr>
        <a:xfrm>
          <a:off x="2886676" y="672655"/>
          <a:ext cx="2536482" cy="438651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Grandes empresas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Empresas transnacionales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Pequeñas y medianas empresas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Parque PYMES</a:t>
          </a:r>
        </a:p>
      </dsp:txBody>
      <dsp:txXfrm>
        <a:off x="2886676" y="672655"/>
        <a:ext cx="2536482" cy="4386510"/>
      </dsp:txXfrm>
    </dsp:sp>
    <dsp:sp modelId="{BE255C72-85C8-4B4A-8A26-50D4695DFC4E}">
      <dsp:nvSpPr>
        <dsp:cNvPr id="0" name=""/>
        <dsp:cNvSpPr/>
      </dsp:nvSpPr>
      <dsp:spPr>
        <a:xfrm>
          <a:off x="5787397" y="162644"/>
          <a:ext cx="2536482" cy="489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/>
            <a:t>Estructura organizacional</a:t>
          </a:r>
        </a:p>
      </dsp:txBody>
      <dsp:txXfrm>
        <a:off x="5787397" y="162644"/>
        <a:ext cx="2536482" cy="489600"/>
      </dsp:txXfrm>
    </dsp:sp>
    <dsp:sp modelId="{F63D3CBF-6DCE-4683-BB70-9D21A5ECB692}">
      <dsp:nvSpPr>
        <dsp:cNvPr id="0" name=""/>
        <dsp:cNvSpPr/>
      </dsp:nvSpPr>
      <dsp:spPr>
        <a:xfrm>
          <a:off x="5787397" y="672655"/>
          <a:ext cx="2536482" cy="438651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Competencias del personal para liderar y atender las demandas de la pandemia.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Soporte técnico en el área de salud y seguridad de los trabajadores.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Servicios de salud en la empresa (Médico de Empresa, Clínicas en Parques Industriales, Convenios con Clínicas Privadas).</a:t>
          </a:r>
        </a:p>
      </dsp:txBody>
      <dsp:txXfrm>
        <a:off x="5787397" y="672655"/>
        <a:ext cx="2536482" cy="4386510"/>
      </dsp:txXfrm>
    </dsp:sp>
    <dsp:sp modelId="{56E557AA-08AE-4804-9E87-0C050FFADE43}">
      <dsp:nvSpPr>
        <dsp:cNvPr id="0" name=""/>
        <dsp:cNvSpPr/>
      </dsp:nvSpPr>
      <dsp:spPr>
        <a:xfrm>
          <a:off x="8678987" y="183055"/>
          <a:ext cx="2536482" cy="489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/>
            <a:t>Recursos</a:t>
          </a:r>
        </a:p>
      </dsp:txBody>
      <dsp:txXfrm>
        <a:off x="8678987" y="183055"/>
        <a:ext cx="2536482" cy="489600"/>
      </dsp:txXfrm>
    </dsp:sp>
    <dsp:sp modelId="{FE5B736E-E5F8-4F48-9414-907A896793CD}">
      <dsp:nvSpPr>
        <dsp:cNvPr id="0" name=""/>
        <dsp:cNvSpPr/>
      </dsp:nvSpPr>
      <dsp:spPr>
        <a:xfrm>
          <a:off x="8683205" y="672655"/>
          <a:ext cx="2536482" cy="438651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Tecnológicos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Información y capacitación a los trabajadores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Recurso humano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Económicos</a:t>
          </a:r>
        </a:p>
      </dsp:txBody>
      <dsp:txXfrm>
        <a:off x="8683205" y="672655"/>
        <a:ext cx="2536482" cy="43865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EE1-33C9-4DEF-B801-899E25F8F775}">
      <dsp:nvSpPr>
        <dsp:cNvPr id="0" name=""/>
        <dsp:cNvSpPr/>
      </dsp:nvSpPr>
      <dsp:spPr>
        <a:xfrm rot="5400000">
          <a:off x="5139159" y="-1981827"/>
          <a:ext cx="1112910" cy="5360578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INTE/DN-MP-S-19:2020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Requisitos elaboración protocolos sectoriales en cumplimiento de lineamientos sanitarios por COVID-19</a:t>
          </a:r>
        </a:p>
      </dsp:txBody>
      <dsp:txXfrm rot="-5400000">
        <a:off x="3015325" y="196335"/>
        <a:ext cx="5306250" cy="1004254"/>
      </dsp:txXfrm>
    </dsp:sp>
    <dsp:sp modelId="{3C973840-AE18-4CB1-AF94-A08DDA732797}">
      <dsp:nvSpPr>
        <dsp:cNvPr id="0" name=""/>
        <dsp:cNvSpPr/>
      </dsp:nvSpPr>
      <dsp:spPr>
        <a:xfrm>
          <a:off x="0" y="2892"/>
          <a:ext cx="3015325" cy="13911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HOMOLOGACION</a:t>
          </a:r>
        </a:p>
      </dsp:txBody>
      <dsp:txXfrm>
        <a:off x="67910" y="70802"/>
        <a:ext cx="2879505" cy="1255318"/>
      </dsp:txXfrm>
    </dsp:sp>
    <dsp:sp modelId="{BD2747E2-06AB-4FEE-9850-E4A86BED45E4}">
      <dsp:nvSpPr>
        <dsp:cNvPr id="0" name=""/>
        <dsp:cNvSpPr/>
      </dsp:nvSpPr>
      <dsp:spPr>
        <a:xfrm rot="5400000">
          <a:off x="5139159" y="-521132"/>
          <a:ext cx="1112910" cy="5360578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Revisión exhaustiva de información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Entes gubernamentales nacionales: Ministerio de Salud, MTSS, otros.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Organismos internacionales: OMS, OIT, INSST.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/>
        </a:p>
      </dsp:txBody>
      <dsp:txXfrm rot="-5400000">
        <a:off x="3015325" y="1657030"/>
        <a:ext cx="5306250" cy="1004254"/>
      </dsp:txXfrm>
    </dsp:sp>
    <dsp:sp modelId="{FDF726DB-0444-49B9-B882-4CF189764564}">
      <dsp:nvSpPr>
        <dsp:cNvPr id="0" name=""/>
        <dsp:cNvSpPr/>
      </dsp:nvSpPr>
      <dsp:spPr>
        <a:xfrm>
          <a:off x="0" y="1463587"/>
          <a:ext cx="3015325" cy="13911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BASE DOCUMENTAL</a:t>
          </a:r>
        </a:p>
      </dsp:txBody>
      <dsp:txXfrm>
        <a:off x="67910" y="1531497"/>
        <a:ext cx="2879505" cy="1255318"/>
      </dsp:txXfrm>
    </dsp:sp>
    <dsp:sp modelId="{A09F1576-DAA3-44B1-972A-03FDEAD9BA33}">
      <dsp:nvSpPr>
        <dsp:cNvPr id="0" name=""/>
        <dsp:cNvSpPr/>
      </dsp:nvSpPr>
      <dsp:spPr>
        <a:xfrm rot="5400000">
          <a:off x="5139159" y="939562"/>
          <a:ext cx="1112910" cy="5360578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Información compartida por parte de grupos organizados privados y empresas</a:t>
          </a:r>
        </a:p>
      </dsp:txBody>
      <dsp:txXfrm rot="-5400000">
        <a:off x="3015325" y="3117724"/>
        <a:ext cx="5306250" cy="1004254"/>
      </dsp:txXfrm>
    </dsp:sp>
    <dsp:sp modelId="{95AD586A-0AD6-4630-A943-BAE4D48567C5}">
      <dsp:nvSpPr>
        <dsp:cNvPr id="0" name=""/>
        <dsp:cNvSpPr/>
      </dsp:nvSpPr>
      <dsp:spPr>
        <a:xfrm>
          <a:off x="0" y="2924282"/>
          <a:ext cx="3015325" cy="139113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SOPORTE</a:t>
          </a:r>
        </a:p>
      </dsp:txBody>
      <dsp:txXfrm>
        <a:off x="67910" y="2992192"/>
        <a:ext cx="2879505" cy="1255318"/>
      </dsp:txXfrm>
    </dsp:sp>
    <dsp:sp modelId="{A3D3A033-DB1A-43B3-A158-A26FAB405291}">
      <dsp:nvSpPr>
        <dsp:cNvPr id="0" name=""/>
        <dsp:cNvSpPr/>
      </dsp:nvSpPr>
      <dsp:spPr>
        <a:xfrm rot="5400000">
          <a:off x="5139159" y="2400257"/>
          <a:ext cx="1112910" cy="536057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Puede ser ampliada adicionando directrices en cumplimiento de estándares mayores según intereses propios de cada empresa</a:t>
          </a:r>
        </a:p>
      </dsp:txBody>
      <dsp:txXfrm rot="-5400000">
        <a:off x="3015325" y="4578419"/>
        <a:ext cx="5306250" cy="1004254"/>
      </dsp:txXfrm>
    </dsp:sp>
    <dsp:sp modelId="{18EA0C3D-EBFC-4ACF-9939-CB61D841B1E8}">
      <dsp:nvSpPr>
        <dsp:cNvPr id="0" name=""/>
        <dsp:cNvSpPr/>
      </dsp:nvSpPr>
      <dsp:spPr>
        <a:xfrm>
          <a:off x="0" y="4384977"/>
          <a:ext cx="3015325" cy="13911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BASE COMÚN</a:t>
          </a:r>
        </a:p>
      </dsp:txBody>
      <dsp:txXfrm>
        <a:off x="67910" y="4452887"/>
        <a:ext cx="2879505" cy="12553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CD292-F8B7-49CA-B664-2D871C3A21CC}">
      <dsp:nvSpPr>
        <dsp:cNvPr id="0" name=""/>
        <dsp:cNvSpPr/>
      </dsp:nvSpPr>
      <dsp:spPr>
        <a:xfrm>
          <a:off x="2501545" y="688915"/>
          <a:ext cx="2582788" cy="17227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Distanciamiento físico y social: instalación de barreras, reorganización de espacios (50% aforo, 1.8m)</a:t>
          </a:r>
        </a:p>
      </dsp:txBody>
      <dsp:txXfrm>
        <a:off x="2914792" y="688915"/>
        <a:ext cx="2169542" cy="1722719"/>
      </dsp:txXfrm>
    </dsp:sp>
    <dsp:sp modelId="{DEDED147-2715-445E-873F-413BF73B773A}">
      <dsp:nvSpPr>
        <dsp:cNvPr id="0" name=""/>
        <dsp:cNvSpPr/>
      </dsp:nvSpPr>
      <dsp:spPr>
        <a:xfrm>
          <a:off x="2501545" y="2411635"/>
          <a:ext cx="2582788" cy="17227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Instalación de recursos: cumplimiento de nuevos lineamientos sanitarios y de control de ingreso de trabajadores, clientes, visitantes.</a:t>
          </a:r>
        </a:p>
      </dsp:txBody>
      <dsp:txXfrm>
        <a:off x="2914792" y="2411635"/>
        <a:ext cx="2169542" cy="1722719"/>
      </dsp:txXfrm>
    </dsp:sp>
    <dsp:sp modelId="{EC2B467A-DBF1-4363-B5E1-198F7BC7E51E}">
      <dsp:nvSpPr>
        <dsp:cNvPr id="0" name=""/>
        <dsp:cNvSpPr/>
      </dsp:nvSpPr>
      <dsp:spPr>
        <a:xfrm>
          <a:off x="2501545" y="4134355"/>
          <a:ext cx="2582788" cy="172271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Ayudas visuales para organizar filas en tiempos de espera: para uso de áreas comunes, para  gestiones de los trabajadores en Departamentos específicos. </a:t>
          </a:r>
          <a:endParaRPr lang="es-ES" sz="1600" strike="sngStrike" kern="1200" dirty="0"/>
        </a:p>
      </dsp:txBody>
      <dsp:txXfrm>
        <a:off x="2914792" y="4134355"/>
        <a:ext cx="2169542" cy="1722719"/>
      </dsp:txXfrm>
    </dsp:sp>
    <dsp:sp modelId="{529A9AFB-423D-4513-94D7-BD8EEC84D66C}">
      <dsp:nvSpPr>
        <dsp:cNvPr id="0" name=""/>
        <dsp:cNvSpPr/>
      </dsp:nvSpPr>
      <dsp:spPr>
        <a:xfrm>
          <a:off x="1124058" y="172"/>
          <a:ext cx="1932993" cy="17218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ADAPTACIÓN DE INSTALACIONES</a:t>
          </a:r>
        </a:p>
      </dsp:txBody>
      <dsp:txXfrm>
        <a:off x="1407138" y="252332"/>
        <a:ext cx="1366833" cy="12175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CD292-F8B7-49CA-B664-2D871C3A21CC}">
      <dsp:nvSpPr>
        <dsp:cNvPr id="0" name=""/>
        <dsp:cNvSpPr/>
      </dsp:nvSpPr>
      <dsp:spPr>
        <a:xfrm>
          <a:off x="2513216" y="678838"/>
          <a:ext cx="2532769" cy="168935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Higiene y desinfección: insumos para higiene, adaptación de rutinas de limpieza (instalaciones, áreas críticas de contagio), sistemas de ventilación</a:t>
          </a:r>
        </a:p>
      </dsp:txBody>
      <dsp:txXfrm>
        <a:off x="2918460" y="678838"/>
        <a:ext cx="2127526" cy="1689357"/>
      </dsp:txXfrm>
    </dsp:sp>
    <dsp:sp modelId="{DEDED147-2715-445E-873F-413BF73B773A}">
      <dsp:nvSpPr>
        <dsp:cNvPr id="0" name=""/>
        <dsp:cNvSpPr/>
      </dsp:nvSpPr>
      <dsp:spPr>
        <a:xfrm>
          <a:off x="2513216" y="2368195"/>
          <a:ext cx="2532769" cy="1689357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Equipo de protección personal: en las instalaciones de la empresa, en servicios de atención al cliente, </a:t>
          </a:r>
          <a:r>
            <a:rPr lang="es-ES" sz="1600" strike="noStrike" kern="1200" dirty="0"/>
            <a:t>en los establecimientos comerciales.</a:t>
          </a:r>
          <a:endParaRPr lang="es-ES" sz="1600" strike="sngStrike" kern="1200" dirty="0"/>
        </a:p>
      </dsp:txBody>
      <dsp:txXfrm>
        <a:off x="2918460" y="2368195"/>
        <a:ext cx="2127526" cy="1689357"/>
      </dsp:txXfrm>
    </dsp:sp>
    <dsp:sp modelId="{EC2B467A-DBF1-4363-B5E1-198F7BC7E51E}">
      <dsp:nvSpPr>
        <dsp:cNvPr id="0" name=""/>
        <dsp:cNvSpPr/>
      </dsp:nvSpPr>
      <dsp:spPr>
        <a:xfrm>
          <a:off x="2513216" y="4057552"/>
          <a:ext cx="2532769" cy="1689357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Manejo de residuos: adaptación de plan de manejo integral de residuos.</a:t>
          </a:r>
        </a:p>
      </dsp:txBody>
      <dsp:txXfrm>
        <a:off x="2918460" y="4057552"/>
        <a:ext cx="2127526" cy="1689357"/>
      </dsp:txXfrm>
    </dsp:sp>
    <dsp:sp modelId="{529A9AFB-423D-4513-94D7-BD8EEC84D66C}">
      <dsp:nvSpPr>
        <dsp:cNvPr id="0" name=""/>
        <dsp:cNvSpPr/>
      </dsp:nvSpPr>
      <dsp:spPr>
        <a:xfrm>
          <a:off x="1162406" y="3432"/>
          <a:ext cx="1688513" cy="16885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ABORDAJE SANITARIO</a:t>
          </a:r>
        </a:p>
      </dsp:txBody>
      <dsp:txXfrm>
        <a:off x="1409683" y="250709"/>
        <a:ext cx="1193959" cy="11939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98435-4E16-426E-9152-6E8A7AF9284C}">
      <dsp:nvSpPr>
        <dsp:cNvPr id="0" name=""/>
        <dsp:cNvSpPr/>
      </dsp:nvSpPr>
      <dsp:spPr>
        <a:xfrm>
          <a:off x="2480665" y="654139"/>
          <a:ext cx="2444761" cy="163065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Plan de continuidad del negocio: recomendaciones para abordar el tema a lo interno de cada empresa.</a:t>
          </a:r>
        </a:p>
      </dsp:txBody>
      <dsp:txXfrm>
        <a:off x="2871827" y="654139"/>
        <a:ext cx="2053599" cy="1630655"/>
      </dsp:txXfrm>
    </dsp:sp>
    <dsp:sp modelId="{096D8D3F-4302-4B88-BA1F-D1F3D96D7189}">
      <dsp:nvSpPr>
        <dsp:cNvPr id="0" name=""/>
        <dsp:cNvSpPr/>
      </dsp:nvSpPr>
      <dsp:spPr>
        <a:xfrm>
          <a:off x="2480665" y="2284795"/>
          <a:ext cx="2444761" cy="163065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Flexibilidad turnos/horarios: de trabajo, </a:t>
          </a:r>
          <a:r>
            <a:rPr lang="es-ES" sz="1600" strike="noStrike" kern="1200" dirty="0"/>
            <a:t>de tiempos para alimentación</a:t>
          </a:r>
          <a:endParaRPr lang="es-ES" sz="1600" strike="sngStrike" kern="1200" dirty="0"/>
        </a:p>
      </dsp:txBody>
      <dsp:txXfrm>
        <a:off x="2871827" y="2284795"/>
        <a:ext cx="2053599" cy="1630655"/>
      </dsp:txXfrm>
    </dsp:sp>
    <dsp:sp modelId="{1E570210-D339-42F5-91BD-67DE582758F1}">
      <dsp:nvSpPr>
        <dsp:cNvPr id="0" name=""/>
        <dsp:cNvSpPr/>
      </dsp:nvSpPr>
      <dsp:spPr>
        <a:xfrm>
          <a:off x="2480665" y="3915451"/>
          <a:ext cx="2444761" cy="99939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Modelo de Teletrabajo ampliado y mayor uso de plataforma virtual (reuniones).</a:t>
          </a:r>
        </a:p>
      </dsp:txBody>
      <dsp:txXfrm>
        <a:off x="2871827" y="3915451"/>
        <a:ext cx="2053599" cy="999396"/>
      </dsp:txXfrm>
    </dsp:sp>
    <dsp:sp modelId="{C98344C4-2F33-4F2A-96C6-1B29FA330795}">
      <dsp:nvSpPr>
        <dsp:cNvPr id="0" name=""/>
        <dsp:cNvSpPr/>
      </dsp:nvSpPr>
      <dsp:spPr>
        <a:xfrm>
          <a:off x="2480665" y="4914847"/>
          <a:ext cx="2444761" cy="83060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Nuevas necesidades de las personas con discapacidad</a:t>
          </a:r>
        </a:p>
      </dsp:txBody>
      <dsp:txXfrm>
        <a:off x="2871827" y="4914847"/>
        <a:ext cx="2053599" cy="830607"/>
      </dsp:txXfrm>
    </dsp:sp>
    <dsp:sp modelId="{EE279736-4399-418A-AFC3-EDBC65ED9829}">
      <dsp:nvSpPr>
        <dsp:cNvPr id="0" name=""/>
        <dsp:cNvSpPr/>
      </dsp:nvSpPr>
      <dsp:spPr>
        <a:xfrm>
          <a:off x="1176792" y="2203"/>
          <a:ext cx="1629840" cy="16298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ORGANIZACIÓN DEL TRABAJO</a:t>
          </a:r>
        </a:p>
      </dsp:txBody>
      <dsp:txXfrm>
        <a:off x="1415477" y="240888"/>
        <a:ext cx="1152470" cy="11524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CD292-F8B7-49CA-B664-2D871C3A21CC}">
      <dsp:nvSpPr>
        <dsp:cNvPr id="0" name=""/>
        <dsp:cNvSpPr/>
      </dsp:nvSpPr>
      <dsp:spPr>
        <a:xfrm>
          <a:off x="2446942" y="664432"/>
          <a:ext cx="2476925" cy="165210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Colocación de afiches: protocolos sanitarios, con información general al cliente.</a:t>
          </a:r>
        </a:p>
      </dsp:txBody>
      <dsp:txXfrm>
        <a:off x="2843250" y="664432"/>
        <a:ext cx="2080617" cy="1652109"/>
      </dsp:txXfrm>
    </dsp:sp>
    <dsp:sp modelId="{DEDED147-2715-445E-873F-413BF73B773A}">
      <dsp:nvSpPr>
        <dsp:cNvPr id="0" name=""/>
        <dsp:cNvSpPr/>
      </dsp:nvSpPr>
      <dsp:spPr>
        <a:xfrm>
          <a:off x="2446942" y="2316542"/>
          <a:ext cx="2476925" cy="1652109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Capacitación: a las personas trabajadoras, equipos de apoyo, contratistas.</a:t>
          </a:r>
        </a:p>
      </dsp:txBody>
      <dsp:txXfrm>
        <a:off x="2843250" y="2316542"/>
        <a:ext cx="2080617" cy="1652109"/>
      </dsp:txXfrm>
    </dsp:sp>
    <dsp:sp modelId="{EC2B467A-DBF1-4363-B5E1-198F7BC7E51E}">
      <dsp:nvSpPr>
        <dsp:cNvPr id="0" name=""/>
        <dsp:cNvSpPr/>
      </dsp:nvSpPr>
      <dsp:spPr>
        <a:xfrm>
          <a:off x="2446942" y="3968651"/>
          <a:ext cx="2476925" cy="1652109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Contenido: lineamientos sanitarios, síntomas de la enfermedad, personal vulnerable, EPP, disposición de residuos, asistencia e información en atención presencial al cliente, manejo de casos, normativa en general.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843250" y="3968651"/>
        <a:ext cx="2080617" cy="1652109"/>
      </dsp:txXfrm>
    </dsp:sp>
    <dsp:sp modelId="{529A9AFB-423D-4513-94D7-BD8EEC84D66C}">
      <dsp:nvSpPr>
        <dsp:cNvPr id="0" name=""/>
        <dsp:cNvSpPr/>
      </dsp:nvSpPr>
      <dsp:spPr>
        <a:xfrm>
          <a:off x="1144221" y="0"/>
          <a:ext cx="1651283" cy="16512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INFORMACIÓN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CAPACITACIÓN</a:t>
          </a:r>
        </a:p>
      </dsp:txBody>
      <dsp:txXfrm>
        <a:off x="1386046" y="241825"/>
        <a:ext cx="1167633" cy="11676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CD292-F8B7-49CA-B664-2D871C3A21CC}">
      <dsp:nvSpPr>
        <dsp:cNvPr id="0" name=""/>
        <dsp:cNvSpPr/>
      </dsp:nvSpPr>
      <dsp:spPr>
        <a:xfrm>
          <a:off x="1714071" y="737456"/>
          <a:ext cx="2764631" cy="184400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Apoyo de: Comisión, Oficina, Departamento / Medicina de Empresa (cuando se tiene).</a:t>
          </a:r>
        </a:p>
      </dsp:txBody>
      <dsp:txXfrm>
        <a:off x="2156412" y="737456"/>
        <a:ext cx="2322290" cy="1844009"/>
      </dsp:txXfrm>
    </dsp:sp>
    <dsp:sp modelId="{DEDED147-2715-445E-873F-413BF73B773A}">
      <dsp:nvSpPr>
        <dsp:cNvPr id="0" name=""/>
        <dsp:cNvSpPr/>
      </dsp:nvSpPr>
      <dsp:spPr>
        <a:xfrm>
          <a:off x="1714071" y="2581465"/>
          <a:ext cx="2764631" cy="1844009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Medidas preventivas: desplazamiento casa/trabajo/casa, durante la jornada de trabajo, uso de vehículos propiedad de la empresa.</a:t>
          </a:r>
        </a:p>
      </dsp:txBody>
      <dsp:txXfrm>
        <a:off x="2156412" y="2581465"/>
        <a:ext cx="2322290" cy="1844009"/>
      </dsp:txXfrm>
    </dsp:sp>
    <dsp:sp modelId="{529A9AFB-423D-4513-94D7-BD8EEC84D66C}">
      <dsp:nvSpPr>
        <dsp:cNvPr id="0" name=""/>
        <dsp:cNvSpPr/>
      </dsp:nvSpPr>
      <dsp:spPr>
        <a:xfrm>
          <a:off x="239601" y="0"/>
          <a:ext cx="1843087" cy="18430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SEGURIDAD Y SALUD EN EL TRABAJO</a:t>
          </a:r>
        </a:p>
      </dsp:txBody>
      <dsp:txXfrm>
        <a:off x="509515" y="269914"/>
        <a:ext cx="1303259" cy="1303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1B06-8BEB-41B2-8518-62D0EA2D999D}" type="datetimeFigureOut">
              <a:rPr lang="en-US" smtClean="0"/>
              <a:t>8/4/20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7E54E-22FB-42B0-939D-860053E9DC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E31A-8EA5-4168-A174-8FB69C22FFB2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86-4ADC-43FD-981F-2EF9AB9EB3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3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E31A-8EA5-4168-A174-8FB69C22FFB2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86-4ADC-43FD-981F-2EF9AB9EB3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6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E31A-8EA5-4168-A174-8FB69C22FFB2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86-4ADC-43FD-981F-2EF9AB9EB3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E31A-8EA5-4168-A174-8FB69C22FFB2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86-4ADC-43FD-981F-2EF9AB9EB3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3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E31A-8EA5-4168-A174-8FB69C22FFB2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86-4ADC-43FD-981F-2EF9AB9EB3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6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E31A-8EA5-4168-A174-8FB69C22FFB2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86-4ADC-43FD-981F-2EF9AB9EB3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E31A-8EA5-4168-A174-8FB69C22FFB2}" type="datetimeFigureOut">
              <a:rPr lang="en-US" smtClean="0"/>
              <a:t>8/4/20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86-4ADC-43FD-981F-2EF9AB9EB3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2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E31A-8EA5-4168-A174-8FB69C22FFB2}" type="datetimeFigureOut">
              <a:rPr lang="en-US" smtClean="0"/>
              <a:t>8/4/20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86-4ADC-43FD-981F-2EF9AB9EB3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4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E31A-8EA5-4168-A174-8FB69C22FFB2}" type="datetimeFigureOut">
              <a:rPr lang="en-US" smtClean="0"/>
              <a:t>8/4/20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86-4ADC-43FD-981F-2EF9AB9EB3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7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E31A-8EA5-4168-A174-8FB69C22FFB2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86-4ADC-43FD-981F-2EF9AB9EB3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7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E31A-8EA5-4168-A174-8FB69C22FFB2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86-4ADC-43FD-981F-2EF9AB9EB3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0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2E31A-8EA5-4168-A174-8FB69C22FFB2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C886-4ADC-43FD-981F-2EF9AB9EB3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diagramData" Target="../diagrams/data11.xml"/><Relationship Id="rId5" Type="http://schemas.openxmlformats.org/officeDocument/2006/relationships/diagramLayout" Target="../diagrams/layout11.xml"/><Relationship Id="rId6" Type="http://schemas.openxmlformats.org/officeDocument/2006/relationships/diagramQuickStyle" Target="../diagrams/quickStyle11.xml"/><Relationship Id="rId7" Type="http://schemas.openxmlformats.org/officeDocument/2006/relationships/diagramColors" Target="../diagrams/colors11.xml"/><Relationship Id="rId8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microsoft.com/office/2007/relationships/hdphoto" Target="../media/hdphoto3.wdp"/><Relationship Id="rId13" Type="http://schemas.openxmlformats.org/officeDocument/2006/relationships/image" Target="../media/image13.png"/><Relationship Id="rId14" Type="http://schemas.microsoft.com/office/2007/relationships/hdphoto" Target="../media/hdphoto4.wdp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0.png"/><Relationship Id="rId8" Type="http://schemas.microsoft.com/office/2007/relationships/hdphoto" Target="../media/hdphoto1.wdp"/><Relationship Id="rId9" Type="http://schemas.openxmlformats.org/officeDocument/2006/relationships/image" Target="../media/image11.png"/><Relationship Id="rId10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6.xml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8.xml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diagramData" Target="../diagrams/data8.xml"/><Relationship Id="rId8" Type="http://schemas.openxmlformats.org/officeDocument/2006/relationships/diagramLayout" Target="../diagrams/layout8.xml"/><Relationship Id="rId9" Type="http://schemas.openxmlformats.org/officeDocument/2006/relationships/diagramQuickStyle" Target="../diagrams/quickStyle8.xml"/><Relationship Id="rId10" Type="http://schemas.openxmlformats.org/officeDocument/2006/relationships/diagramColors" Target="../diagrams/colors8.xml"/></Relationships>
</file>

<file path=ppt/slides/_rels/slide9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10.xml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diagramData" Target="../diagrams/data10.xml"/><Relationship Id="rId8" Type="http://schemas.openxmlformats.org/officeDocument/2006/relationships/diagramLayout" Target="../diagrams/layout10.xml"/><Relationship Id="rId9" Type="http://schemas.openxmlformats.org/officeDocument/2006/relationships/diagramQuickStyle" Target="../diagrams/quickStyle10.xml"/><Relationship Id="rId10" Type="http://schemas.openxmlformats.org/officeDocument/2006/relationships/diagramColors" Target="../diagrams/colors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2492" b="55257"/>
          <a:stretch/>
        </p:blipFill>
        <p:spPr>
          <a:xfrm>
            <a:off x="4472905" y="4645345"/>
            <a:ext cx="3453765" cy="11615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51756" b="15974"/>
          <a:stretch/>
        </p:blipFill>
        <p:spPr>
          <a:xfrm>
            <a:off x="8171028" y="4686300"/>
            <a:ext cx="3335653" cy="11205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286" y="651435"/>
            <a:ext cx="1258564" cy="12737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128" y="834108"/>
            <a:ext cx="2097206" cy="9083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013329" y="2139562"/>
            <a:ext cx="5779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dirty="0">
                <a:ea typeface="Segoe UI Emoji" panose="020B0502040204020203" pitchFamily="34" charset="0"/>
                <a:cs typeface="Segoe UI Light" panose="020B0502040204020203" pitchFamily="34" charset="0"/>
              </a:rPr>
              <a:t>PROTOCOLOS SECTORIALES</a:t>
            </a:r>
          </a:p>
          <a:p>
            <a:pPr algn="ctr"/>
            <a:r>
              <a:rPr lang="es-CR" sz="3600" b="1" dirty="0">
                <a:ea typeface="Segoe UI Emoji" panose="020B0502040204020203" pitchFamily="34" charset="0"/>
                <a:cs typeface="Segoe UI Light" panose="020B0502040204020203" pitchFamily="34" charset="0"/>
              </a:rPr>
              <a:t>  TRONCO COMÚN</a:t>
            </a:r>
            <a:endParaRPr lang="en-US" sz="3600" b="1" dirty="0">
              <a:ea typeface="Segoe UI Emoji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782" y="4625935"/>
            <a:ext cx="3453765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0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0E6129-5662-40A4-BE05-D1C089440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endParaRPr lang="es-CR" sz="4000" dirty="0">
              <a:solidFill>
                <a:srgbClr val="FE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195E1B6-BE3D-48E8-84B0-08B85A6F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773883" cy="3563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b="1" dirty="0"/>
              <a:t>Actores públicos y privados involucrados</a:t>
            </a:r>
            <a:endParaRPr lang="es-CR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6DDE6AA-E9CC-4C85-92BB-9DB96F18D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06" y="1263087"/>
            <a:ext cx="3343407" cy="14481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CF712E7-2F8F-4F20-91B5-4643647C5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563" y="3511296"/>
            <a:ext cx="2724643" cy="27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4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8151C0-BBDB-460D-BCB3-61F9A92C5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788685" cy="898596"/>
          </a:xfrm>
        </p:spPr>
        <p:txBody>
          <a:bodyPr>
            <a:normAutofit fontScale="90000"/>
          </a:bodyPr>
          <a:lstStyle/>
          <a:p>
            <a:r>
              <a:rPr lang="es-CR" dirty="0"/>
              <a:t>Sectores/Cámaras con las que se ha trabajado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B7D5869-2E42-445F-AADF-C0A7C8662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114" y="1763980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Cámara de Comercio de Costa Rica</a:t>
            </a:r>
          </a:p>
          <a:p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Cámara de Industrias </a:t>
            </a:r>
          </a:p>
          <a:p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Cámara de Detallistas</a:t>
            </a:r>
          </a:p>
          <a:p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Cámara de Servicios Alta Tecnología</a:t>
            </a:r>
          </a:p>
          <a:p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Cámara Nacional de Radio</a:t>
            </a:r>
          </a:p>
          <a:p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Cámara Costarricense de Restaurantes y Afines</a:t>
            </a:r>
          </a:p>
          <a:p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UCCAEP</a:t>
            </a:r>
          </a:p>
          <a:p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Asociación Bancaria Costarricense</a:t>
            </a:r>
          </a:p>
          <a:p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Cámara de Intermediarios Bursátiles y Afines</a:t>
            </a:r>
          </a:p>
          <a:p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Unión de Centros Comerciales</a:t>
            </a:r>
          </a:p>
          <a:p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Sector del Cuidado, bienestar e Imagen Personal (Salones de belleza, estéticas y barberías y afines / Academias de Belleza)</a:t>
            </a:r>
          </a:p>
          <a:p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Asociación de Zonas Francas (AZOFRAS) </a:t>
            </a:r>
          </a:p>
          <a:p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Coalición Costarricense de Iniciativas para el Desarrollo </a:t>
            </a:r>
          </a:p>
          <a:p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9A22E37-DB78-4D14-B532-2F661E042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2714" y="99067"/>
            <a:ext cx="726819" cy="7355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E08AA4-50E2-4810-81D6-C424ED10A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004" y="99067"/>
            <a:ext cx="1228512" cy="5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41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0E6129-5662-40A4-BE05-D1C089440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endParaRPr lang="es-CR" sz="4000" dirty="0">
              <a:solidFill>
                <a:srgbClr val="FE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195E1B6-BE3D-48E8-84B0-08B85A6F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773883" cy="3563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b="1" dirty="0"/>
              <a:t>Aplicación de protocolos y medidas para reforzar la supervisión</a:t>
            </a:r>
            <a:endParaRPr lang="es-CR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6DDE6AA-E9CC-4C85-92BB-9DB96F18D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06" y="1263087"/>
            <a:ext cx="3343407" cy="14481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CF712E7-2F8F-4F20-91B5-4643647C5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563" y="3511296"/>
            <a:ext cx="2724643" cy="27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B9F783-D59A-45BE-9DC0-4BF2558A2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27" y="81405"/>
            <a:ext cx="10515600" cy="572766"/>
          </a:xfrm>
        </p:spPr>
        <p:txBody>
          <a:bodyPr>
            <a:normAutofit fontScale="90000"/>
          </a:bodyPr>
          <a:lstStyle/>
          <a:p>
            <a:r>
              <a:rPr lang="es-CR" dirty="0"/>
              <a:t>Acciones				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EC41F06-E889-4BB8-8EEB-2C3B9ABC0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181" y="0"/>
            <a:ext cx="726819" cy="7355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DE6FBAE-0A27-42EC-9650-EEFB23B48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471" y="0"/>
            <a:ext cx="1228512" cy="532117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A4F82834-380C-490C-968E-77F933EEDC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8060207"/>
              </p:ext>
            </p:extLst>
          </p:nvPr>
        </p:nvGraphicFramePr>
        <p:xfrm>
          <a:off x="1703228" y="937891"/>
          <a:ext cx="96505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3600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B9F783-D59A-45BE-9DC0-4BF2558A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Acciones (Protocolos aprobados):			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2F1941B-CF20-4802-B9ED-7EE2CC631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19" y="169068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s-CR" sz="2000" b="1" dirty="0"/>
              <a:t>MEIC-PC-01. PROTOCOLO </a:t>
            </a:r>
            <a:r>
              <a:rPr lang="es-ES" sz="2000" b="1" dirty="0"/>
              <a:t>SECTOR COMERCIO</a:t>
            </a:r>
          </a:p>
          <a:p>
            <a:pPr algn="just"/>
            <a:r>
              <a:rPr lang="es-CR" sz="2000" b="1" dirty="0"/>
              <a:t>MEIC-PC-01. PROTOCOLO </a:t>
            </a:r>
            <a:r>
              <a:rPr lang="es-ES" sz="2000" b="1" dirty="0"/>
              <a:t>SECTOR SERVICIOS</a:t>
            </a:r>
          </a:p>
          <a:p>
            <a:pPr algn="just"/>
            <a:r>
              <a:rPr lang="es-CR" sz="2000" b="1" dirty="0"/>
              <a:t>MEIC-PC-01. PROTOCOLO</a:t>
            </a:r>
            <a:r>
              <a:rPr lang="es-ES" sz="2000" b="1" dirty="0"/>
              <a:t> SECTOR INDUSTRIA</a:t>
            </a:r>
          </a:p>
          <a:p>
            <a:pPr algn="just"/>
            <a:r>
              <a:rPr lang="es-CR" sz="2000" b="1" dirty="0"/>
              <a:t>MEIC-PS-04. PROTOCOLO Sector del Cuidado, bienestar e Imagen Personal</a:t>
            </a:r>
          </a:p>
          <a:p>
            <a:pPr algn="just"/>
            <a:r>
              <a:rPr lang="es-CR" sz="2000" b="1" dirty="0"/>
              <a:t>MEIC-PS-02 - PROTOCOLO DEL SECTOR BANCARIO</a:t>
            </a:r>
          </a:p>
          <a:p>
            <a:pPr algn="just"/>
            <a:r>
              <a:rPr lang="es-CR" sz="2000" b="1" dirty="0"/>
              <a:t>MEIC-PS-03- Protocolo Sectorial para la Reactivación de Actividades en el Sector Mercado de Valores, Subsector Bursátil </a:t>
            </a:r>
          </a:p>
          <a:p>
            <a:pPr algn="just"/>
            <a:r>
              <a:rPr lang="es-ES" sz="2000" b="1" dirty="0"/>
              <a:t>Protocolo de prevención y mitigación COVID-19 para la reactivación y continuidad de los servicios en la Unión Costarricense de Cámaras y Asociaciones del Sector Empresarial Privado (UCCAEP)</a:t>
            </a:r>
            <a:endParaRPr lang="es-CR" sz="2000" b="1" dirty="0"/>
          </a:p>
          <a:p>
            <a:endParaRPr lang="es-CR" sz="2000" dirty="0"/>
          </a:p>
          <a:p>
            <a:endParaRPr lang="es-CR" sz="2000" dirty="0"/>
          </a:p>
          <a:p>
            <a:endParaRPr lang="es-CR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EC41F06-E889-4BB8-8EEB-2C3B9ABC0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181" y="0"/>
            <a:ext cx="726819" cy="7355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DE6FBAE-0A27-42EC-9650-EEFB23B48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471" y="0"/>
            <a:ext cx="1228512" cy="5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95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0E6129-5662-40A4-BE05-D1C089440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endParaRPr lang="es-CR" sz="4000" dirty="0">
              <a:solidFill>
                <a:srgbClr val="FE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195E1B6-BE3D-48E8-84B0-08B85A6F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773883" cy="3563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b="1" dirty="0"/>
              <a:t>Comunicación de la supervisión de protocolo</a:t>
            </a:r>
            <a:endParaRPr lang="es-CR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6DDE6AA-E9CC-4C85-92BB-9DB96F18D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06" y="1263087"/>
            <a:ext cx="3343407" cy="14481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CF712E7-2F8F-4F20-91B5-4643647C5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563" y="3511296"/>
            <a:ext cx="2724643" cy="27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35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674B3E-7ED1-481F-8535-243A4BEF5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231685D-676E-4A0B-ADDA-E8A484673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Sesiones de seguimiento con cámaras (revisión de protocolos)</a:t>
            </a:r>
          </a:p>
          <a:p>
            <a:endParaRPr lang="es-CR" dirty="0"/>
          </a:p>
          <a:p>
            <a:r>
              <a:rPr lang="es-CR" dirty="0"/>
              <a:t>Capacitación por medio de </a:t>
            </a:r>
            <a:r>
              <a:rPr lang="es-CR" dirty="0" err="1"/>
              <a:t>Webinars</a:t>
            </a:r>
            <a:endParaRPr lang="es-CR" dirty="0"/>
          </a:p>
          <a:p>
            <a:endParaRPr lang="es-CR" dirty="0"/>
          </a:p>
          <a:p>
            <a:pPr lvl="1"/>
            <a:r>
              <a:rPr lang="es-CR" dirty="0"/>
              <a:t>Realizadas al menos 5 actividades masivas para capacitar empresas</a:t>
            </a:r>
          </a:p>
          <a:p>
            <a:pPr lvl="1"/>
            <a:r>
              <a:rPr lang="es-CR" dirty="0"/>
              <a:t>Aproximadamente más de 1500 empresas sensibilizadas</a:t>
            </a:r>
          </a:p>
          <a:p>
            <a:pPr lvl="1"/>
            <a:endParaRPr lang="es-CR" dirty="0"/>
          </a:p>
          <a:p>
            <a:r>
              <a:rPr lang="es-CR" dirty="0"/>
              <a:t>Revisión del cálculo de Aforos (M. Salud)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3692DF4-AA79-4B3A-A168-68BF05549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181" y="0"/>
            <a:ext cx="726819" cy="7355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879758B-5CD1-44D5-AFEE-EFCBC3262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471" y="0"/>
            <a:ext cx="1228512" cy="73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03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0E6129-5662-40A4-BE05-D1C089440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endParaRPr lang="es-CR" sz="4000" dirty="0">
              <a:solidFill>
                <a:srgbClr val="FE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195E1B6-BE3D-48E8-84B0-08B85A6F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773883" cy="3563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b="1" dirty="0"/>
              <a:t>¿Que rol juegan los protocolos?</a:t>
            </a:r>
            <a:endParaRPr lang="es-CR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6DDE6AA-E9CC-4C85-92BB-9DB96F18D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06" y="1263087"/>
            <a:ext cx="3343407" cy="14481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CF712E7-2F8F-4F20-91B5-4643647C5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563" y="3511296"/>
            <a:ext cx="2724643" cy="27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79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1C8E50-8F90-431A-AFE8-9F92E6494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345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Herramienta para mitigar de riesgo</a:t>
            </a:r>
            <a:br>
              <a:rPr lang="es-ES" dirty="0"/>
            </a:br>
            <a:r>
              <a:rPr lang="es-ES" dirty="0"/>
              <a:t>Dos dimensiones </a:t>
            </a:r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B3DD80C-F097-41CB-8745-38E38D3A3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75" y="3059782"/>
            <a:ext cx="11555690" cy="1997125"/>
          </a:xfrm>
          <a:prstGeom prst="rect">
            <a:avLst/>
          </a:prstGeom>
        </p:spPr>
      </p:pic>
      <p:sp>
        <p:nvSpPr>
          <p:cNvPr id="8" name="Flecha: a la izquierda y derecha 7">
            <a:extLst>
              <a:ext uri="{FF2B5EF4-FFF2-40B4-BE49-F238E27FC236}">
                <a16:creationId xmlns:a16="http://schemas.microsoft.com/office/drawing/2014/main" xmlns="" id="{F6A7E20D-6AA2-4E10-B98E-922BFC25F640}"/>
              </a:ext>
            </a:extLst>
          </p:cNvPr>
          <p:cNvSpPr/>
          <p:nvPr/>
        </p:nvSpPr>
        <p:spPr>
          <a:xfrm>
            <a:off x="3061170" y="2010698"/>
            <a:ext cx="6286500" cy="506968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Rectángulo: esquinas superiores, una redondeada y la otra cortada 8">
            <a:extLst>
              <a:ext uri="{FF2B5EF4-FFF2-40B4-BE49-F238E27FC236}">
                <a16:creationId xmlns:a16="http://schemas.microsoft.com/office/drawing/2014/main" xmlns="" id="{76411C06-20D8-4AA2-B817-D01360D630DD}"/>
              </a:ext>
            </a:extLst>
          </p:cNvPr>
          <p:cNvSpPr/>
          <p:nvPr/>
        </p:nvSpPr>
        <p:spPr>
          <a:xfrm>
            <a:off x="307050" y="1656568"/>
            <a:ext cx="2532525" cy="1103457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Persona </a:t>
            </a:r>
          </a:p>
          <a:p>
            <a:pPr algn="ctr"/>
            <a:r>
              <a:rPr lang="es-ES" sz="2400" dirty="0"/>
              <a:t>Centro de trabajo</a:t>
            </a:r>
            <a:endParaRPr lang="es-CR" sz="2400" dirty="0"/>
          </a:p>
        </p:txBody>
      </p:sp>
      <p:sp>
        <p:nvSpPr>
          <p:cNvPr id="10" name="Rectángulo: esquinas superiores, una redondeada y la otra cortada 9">
            <a:extLst>
              <a:ext uri="{FF2B5EF4-FFF2-40B4-BE49-F238E27FC236}">
                <a16:creationId xmlns:a16="http://schemas.microsoft.com/office/drawing/2014/main" xmlns="" id="{C5F3568B-A8FF-4DEF-9762-51B57B1D3F0A}"/>
              </a:ext>
            </a:extLst>
          </p:cNvPr>
          <p:cNvSpPr/>
          <p:nvPr/>
        </p:nvSpPr>
        <p:spPr>
          <a:xfrm>
            <a:off x="9569265" y="1679184"/>
            <a:ext cx="2413000" cy="1103457"/>
          </a:xfrm>
          <a:prstGeom prst="snip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Institucional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</a:rPr>
              <a:t>Nacional y Local</a:t>
            </a:r>
          </a:p>
        </p:txBody>
      </p:sp>
      <p:pic>
        <p:nvPicPr>
          <p:cNvPr id="11" name="Picture 10" descr="Resultado de imagen de meic">
            <a:extLst>
              <a:ext uri="{FF2B5EF4-FFF2-40B4-BE49-F238E27FC236}">
                <a16:creationId xmlns:a16="http://schemas.microsoft.com/office/drawing/2014/main" xmlns="" id="{289836AE-0D5E-488A-923F-2FCA74FDD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214" y="38291"/>
            <a:ext cx="1757679" cy="70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352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56905C-C776-4875-9DD7-8EF17EB2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853" y="112195"/>
            <a:ext cx="10515600" cy="730250"/>
          </a:xfrm>
        </p:spPr>
        <p:txBody>
          <a:bodyPr>
            <a:normAutofit fontScale="90000"/>
          </a:bodyPr>
          <a:lstStyle/>
          <a:p>
            <a:pPr algn="ctr"/>
            <a:r>
              <a:rPr lang="es-CR" dirty="0"/>
              <a:t>Herramienta para un parque empresarial resiliente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13662A35-4C23-476E-B60D-C474D2C956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57375" y="1182687"/>
          <a:ext cx="10515600" cy="526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B5FD68D-09EB-4534-BC8B-C6DEA37BFBB9}"/>
              </a:ext>
            </a:extLst>
          </p:cNvPr>
          <p:cNvSpPr txBox="1"/>
          <p:nvPr/>
        </p:nvSpPr>
        <p:spPr>
          <a:xfrm>
            <a:off x="153670" y="2828240"/>
            <a:ext cx="26860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dirty="0"/>
              <a:t>Crear condiciones para la operación segura de las empresa, los clientes y el funcionamiento de los mercados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AF3C7F0-2147-4EAB-9A78-2995A214F417}"/>
              </a:ext>
            </a:extLst>
          </p:cNvPr>
          <p:cNvSpPr txBox="1"/>
          <p:nvPr/>
        </p:nvSpPr>
        <p:spPr>
          <a:xfrm>
            <a:off x="8162925" y="19431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/>
              <a:t>¿Qué esperamos?</a:t>
            </a: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xmlns="" id="{DC36AFF5-328C-4630-B53C-2C16E78E9AD3}"/>
              </a:ext>
            </a:extLst>
          </p:cNvPr>
          <p:cNvSpPr/>
          <p:nvPr/>
        </p:nvSpPr>
        <p:spPr>
          <a:xfrm>
            <a:off x="3063240" y="1012566"/>
            <a:ext cx="504825" cy="5262563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8" name="Picture 10" descr="Resultado de imagen de meic">
            <a:extLst>
              <a:ext uri="{FF2B5EF4-FFF2-40B4-BE49-F238E27FC236}">
                <a16:creationId xmlns:a16="http://schemas.microsoft.com/office/drawing/2014/main" xmlns="" id="{A30F97F5-B468-4856-BADA-B55DAF199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321" y="99409"/>
            <a:ext cx="1757679" cy="70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5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0E6129-5662-40A4-BE05-D1C089440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endParaRPr lang="es-CR" sz="4000" dirty="0">
              <a:solidFill>
                <a:srgbClr val="FE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195E1B6-BE3D-48E8-84B0-08B85A6F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773883" cy="3563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b="1" dirty="0"/>
              <a:t>Abordaje de protocolos y medidas sanitarias en su sector</a:t>
            </a:r>
            <a:endParaRPr lang="es-CR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6DDE6AA-E9CC-4C85-92BB-9DB96F18D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06" y="1263087"/>
            <a:ext cx="3343407" cy="14481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CF712E7-2F8F-4F20-91B5-4643647C5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563" y="3511296"/>
            <a:ext cx="2724643" cy="27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82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2492" b="55257"/>
          <a:stretch/>
        </p:blipFill>
        <p:spPr>
          <a:xfrm>
            <a:off x="4128135" y="4645345"/>
            <a:ext cx="3453765" cy="11615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51756" b="15974"/>
          <a:stretch/>
        </p:blipFill>
        <p:spPr>
          <a:xfrm>
            <a:off x="7826258" y="4686300"/>
            <a:ext cx="3335653" cy="11205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991" y="441851"/>
            <a:ext cx="1258564" cy="12737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960" y="675136"/>
            <a:ext cx="2097206" cy="9083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013329" y="2139562"/>
            <a:ext cx="5779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dirty="0">
                <a:ea typeface="Segoe UI Emoji" panose="020B0502040204020203" pitchFamily="34" charset="0"/>
                <a:cs typeface="Segoe UI Light" panose="020B0502040204020203" pitchFamily="34" charset="0"/>
              </a:rPr>
              <a:t>PROTOCOLOS SECTORIALES</a:t>
            </a:r>
          </a:p>
          <a:p>
            <a:pPr algn="ctr"/>
            <a:r>
              <a:rPr lang="es-CR" sz="3600" b="1" dirty="0">
                <a:ea typeface="Segoe UI Emoji" panose="020B0502040204020203" pitchFamily="34" charset="0"/>
                <a:cs typeface="Segoe UI Light" panose="020B0502040204020203" pitchFamily="34" charset="0"/>
              </a:rPr>
              <a:t>  TRONCO COMÚN</a:t>
            </a:r>
            <a:endParaRPr lang="en-US" sz="3600" b="1" dirty="0">
              <a:ea typeface="Segoe UI Emoji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40" y="4635463"/>
            <a:ext cx="3007537" cy="117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7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AFE9B468-159A-4E8F-BEB2-33F562B08E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336975"/>
              </p:ext>
            </p:extLst>
          </p:nvPr>
        </p:nvGraphicFramePr>
        <p:xfrm>
          <a:off x="1352550" y="1348264"/>
          <a:ext cx="10515600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FE6381A-32C8-4B07-A3F3-2E8480B4BDFA}"/>
              </a:ext>
            </a:extLst>
          </p:cNvPr>
          <p:cNvSpPr txBox="1"/>
          <p:nvPr/>
        </p:nvSpPr>
        <p:spPr>
          <a:xfrm>
            <a:off x="517367" y="240953"/>
            <a:ext cx="883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dirty="0"/>
              <a:t>Perspectiva evolutiva hacia la nueva normalidad y adaptación de las empresas</a:t>
            </a:r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xmlns="" id="{2239DB35-016A-430F-8B5F-5596A6FACAB0}"/>
              </a:ext>
            </a:extLst>
          </p:cNvPr>
          <p:cNvSpPr/>
          <p:nvPr/>
        </p:nvSpPr>
        <p:spPr>
          <a:xfrm>
            <a:off x="990599" y="2095500"/>
            <a:ext cx="361951" cy="371856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xmlns="" id="{3A4313E9-4734-415E-B355-4B02EED13C5F}"/>
              </a:ext>
            </a:extLst>
          </p:cNvPr>
          <p:cNvSpPr/>
          <p:nvPr/>
        </p:nvSpPr>
        <p:spPr>
          <a:xfrm rot="16200000">
            <a:off x="-416639" y="3542268"/>
            <a:ext cx="1847850" cy="825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>
                <a:solidFill>
                  <a:schemeClr val="tx1"/>
                </a:solidFill>
              </a:rPr>
              <a:t>Características principales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xmlns="" id="{857588A2-EA1B-4F78-8D26-E800C339314C}"/>
              </a:ext>
            </a:extLst>
          </p:cNvPr>
          <p:cNvSpPr/>
          <p:nvPr/>
        </p:nvSpPr>
        <p:spPr>
          <a:xfrm rot="16200000">
            <a:off x="89527" y="1090048"/>
            <a:ext cx="855682" cy="8250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>
                <a:solidFill>
                  <a:schemeClr val="tx1"/>
                </a:solidFill>
              </a:rPr>
              <a:t>Fases</a:t>
            </a:r>
          </a:p>
        </p:txBody>
      </p:sp>
      <p:sp>
        <p:nvSpPr>
          <p:cNvPr id="17" name="Abrir llave 16">
            <a:extLst>
              <a:ext uri="{FF2B5EF4-FFF2-40B4-BE49-F238E27FC236}">
                <a16:creationId xmlns:a16="http://schemas.microsoft.com/office/drawing/2014/main" xmlns="" id="{ACAD7034-49D2-4CDC-A569-7DB1A6C504FD}"/>
              </a:ext>
            </a:extLst>
          </p:cNvPr>
          <p:cNvSpPr/>
          <p:nvPr/>
        </p:nvSpPr>
        <p:spPr>
          <a:xfrm>
            <a:off x="950119" y="1043940"/>
            <a:ext cx="361951" cy="88646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8" name="Picture 10" descr="Resultado de imagen de meic">
            <a:extLst>
              <a:ext uri="{FF2B5EF4-FFF2-40B4-BE49-F238E27FC236}">
                <a16:creationId xmlns:a16="http://schemas.microsoft.com/office/drawing/2014/main" xmlns="" id="{B7AF683F-7028-44C4-88B1-DAB2FDF21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650" y="32762"/>
            <a:ext cx="18415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729CB78-8E6D-474C-A3E2-9240FE729AB9}"/>
              </a:ext>
            </a:extLst>
          </p:cNvPr>
          <p:cNvSpPr txBox="1"/>
          <p:nvPr/>
        </p:nvSpPr>
        <p:spPr>
          <a:xfrm>
            <a:off x="801756" y="7019925"/>
            <a:ext cx="635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MEIC (2020) Protocolos de operación sectorial 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021C5B1C-0C34-4142-A9EF-C39D3A3FB6A6}"/>
              </a:ext>
            </a:extLst>
          </p:cNvPr>
          <p:cNvSpPr/>
          <p:nvPr/>
        </p:nvSpPr>
        <p:spPr>
          <a:xfrm>
            <a:off x="5596325" y="6314275"/>
            <a:ext cx="2373330" cy="377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Protocolos</a:t>
            </a:r>
          </a:p>
        </p:txBody>
      </p:sp>
    </p:spTree>
    <p:extLst>
      <p:ext uri="{BB962C8B-B14F-4D97-AF65-F5344CB8AC3E}">
        <p14:creationId xmlns:p14="http://schemas.microsoft.com/office/powerpoint/2010/main" val="235011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408939" y="2178932"/>
            <a:ext cx="227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/>
              <a:t>OBJETIVOS</a:t>
            </a:r>
            <a:endParaRPr lang="en-US" sz="3200" b="1" dirty="0"/>
          </a:p>
        </p:txBody>
      </p:sp>
      <p:graphicFrame>
        <p:nvGraphicFramePr>
          <p:cNvPr id="9" name="Diagrama 8"/>
          <p:cNvGraphicFramePr/>
          <p:nvPr/>
        </p:nvGraphicFramePr>
        <p:xfrm>
          <a:off x="1547367" y="3042535"/>
          <a:ext cx="9287257" cy="3403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693" y="1032053"/>
            <a:ext cx="3265592" cy="10988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5334" y="1039825"/>
            <a:ext cx="3229568" cy="10833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806" y="979616"/>
            <a:ext cx="3265592" cy="10833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4D0149B-3751-4B99-99D5-8F13867B25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65181" y="0"/>
            <a:ext cx="726819" cy="73557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8B48085-D602-44E9-8EF6-37A7049F5B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15471" y="0"/>
            <a:ext cx="1228512" cy="5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3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-2488"/>
            <a:ext cx="1227277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71392079"/>
              </p:ext>
            </p:extLst>
          </p:nvPr>
        </p:nvGraphicFramePr>
        <p:xfrm>
          <a:off x="566928" y="1314027"/>
          <a:ext cx="11219688" cy="524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66928" y="719888"/>
            <a:ext cx="227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/>
              <a:t>ENFOQUE</a:t>
            </a:r>
            <a:endParaRPr lang="en-US" sz="3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6217EEC-6E8D-4580-BAAE-3120C96B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5181" y="0"/>
            <a:ext cx="726819" cy="7355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42E4AF9-B277-4D79-B67E-AE87AF3425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5471" y="0"/>
            <a:ext cx="1228512" cy="5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69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56129111"/>
              </p:ext>
            </p:extLst>
          </p:nvPr>
        </p:nvGraphicFramePr>
        <p:xfrm>
          <a:off x="3300984" y="950977"/>
          <a:ext cx="8375904" cy="5779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251079" y="413422"/>
            <a:ext cx="2685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/>
              <a:t>ESTRUCTURA</a:t>
            </a:r>
            <a:endParaRPr lang="en-US" sz="32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5476" y="2441448"/>
            <a:ext cx="1271016" cy="12710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75" b="100000" l="0" r="100000">
                        <a14:foregroundMark x1="31250" y1="55625" x2="31250" y2="55625"/>
                        <a14:foregroundMark x1="13750" y1="14375" x2="13750" y2="14375"/>
                        <a14:foregroundMark x1="97500" y1="10625" x2="97500" y2="10625"/>
                        <a14:foregroundMark x1="81875" y1="55625" x2="81875" y2="55625"/>
                        <a14:foregroundMark x1="44375" y1="92500" x2="44375" y2="92500"/>
                        <a14:foregroundMark x1="60000" y1="13125" x2="60000" y2="13125"/>
                        <a14:foregroundMark x1="5625" y1="52500" x2="5625" y2="5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4848" y="1115568"/>
            <a:ext cx="920496" cy="920496"/>
          </a:xfrm>
          <a:prstGeom prst="rect">
            <a:avLst/>
          </a:prstGeom>
        </p:spPr>
      </p:pic>
      <p:pic>
        <p:nvPicPr>
          <p:cNvPr id="1026" name="Picture 2" descr="Crecimiento en la Organización | Trabajo en equipo, Contabilidad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73" l="0" r="100000">
                        <a14:foregroundMark x1="18211" y1="24727" x2="18211" y2="24727"/>
                        <a14:foregroundMark x1="11502" y1="80364" x2="11502" y2="80364"/>
                        <a14:foregroundMark x1="39936" y1="68727" x2="39936" y2="68727"/>
                        <a14:foregroundMark x1="36741" y1="51636" x2="36741" y2="51636"/>
                        <a14:foregroundMark x1="43131" y1="49818" x2="43131" y2="49818"/>
                        <a14:foregroundMark x1="49840" y1="38909" x2="49840" y2="38909"/>
                        <a14:foregroundMark x1="58466" y1="32000" x2="58466" y2="32000"/>
                        <a14:foregroundMark x1="65495" y1="25455" x2="65495" y2="25455"/>
                        <a14:foregroundMark x1="71246" y1="20727" x2="71246" y2="20727"/>
                        <a14:foregroundMark x1="76997" y1="19273" x2="77316" y2="80364"/>
                        <a14:foregroundMark x1="90096" y1="28364" x2="91374" y2="64727"/>
                        <a14:foregroundMark x1="81470" y1="60727" x2="81470" y2="60727"/>
                        <a14:foregroundMark x1="61342" y1="78182" x2="61342" y2="78182"/>
                        <a14:foregroundMark x1="53994" y1="61818" x2="53994" y2="61818"/>
                        <a14:foregroundMark x1="38978" y1="61455" x2="38978" y2="61455"/>
                        <a14:foregroundMark x1="26518" y1="62545" x2="26518" y2="62545"/>
                        <a14:foregroundMark x1="12780" y1="65818" x2="12780" y2="65818"/>
                        <a14:foregroundMark x1="7668" y1="71273" x2="7668" y2="71273"/>
                        <a14:foregroundMark x1="15335" y1="45818" x2="15335" y2="45818"/>
                        <a14:foregroundMark x1="8307" y1="46909" x2="8307" y2="46909"/>
                        <a14:foregroundMark x1="14696" y1="32727" x2="14696" y2="32727"/>
                        <a14:foregroundMark x1="33227" y1="32727" x2="33227" y2="32727"/>
                        <a14:foregroundMark x1="28115" y1="40364" x2="28115" y2="40364"/>
                        <a14:foregroundMark x1="25559" y1="53455" x2="25559" y2="53455"/>
                        <a14:foregroundMark x1="50799" y1="20364" x2="50799" y2="20364"/>
                        <a14:foregroundMark x1="46326" y1="34545" x2="46326" y2="34545"/>
                        <a14:foregroundMark x1="60064" y1="48364" x2="60064" y2="48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81" y="5478759"/>
            <a:ext cx="1205563" cy="10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33" b="100000" l="3500" r="99250">
                        <a14:foregroundMark x1="22250" y1="63167" x2="22250" y2="63167"/>
                        <a14:foregroundMark x1="22625" y1="59500" x2="22625" y2="59500"/>
                        <a14:foregroundMark x1="16500" y1="63667" x2="16500" y2="63667"/>
                        <a14:foregroundMark x1="21125" y1="58167" x2="21125" y2="58167"/>
                        <a14:foregroundMark x1="44875" y1="51167" x2="44875" y2="51167"/>
                        <a14:foregroundMark x1="67250" y1="56667" x2="67250" y2="56667"/>
                        <a14:foregroundMark x1="58625" y1="62500" x2="58625" y2="62500"/>
                        <a14:foregroundMark x1="59000" y1="78667" x2="59000" y2="78667"/>
                        <a14:foregroundMark x1="55625" y1="75333" x2="55625" y2="75333"/>
                        <a14:foregroundMark x1="69500" y1="41167" x2="69500" y2="41167"/>
                        <a14:foregroundMark x1="64500" y1="44500" x2="64500" y2="44500"/>
                        <a14:foregroundMark x1="55375" y1="50667" x2="55375" y2="50667"/>
                        <a14:foregroundMark x1="39125" y1="48167" x2="39125" y2="48167"/>
                        <a14:foregroundMark x1="47375" y1="36833" x2="47375" y2="36833"/>
                        <a14:foregroundMark x1="41625" y1="29333" x2="41625" y2="29333"/>
                        <a14:foregroundMark x1="54000" y1="30167" x2="54000" y2="30167"/>
                        <a14:foregroundMark x1="42750" y1="36000" x2="42750" y2="36000"/>
                        <a14:foregroundMark x1="34375" y1="47500" x2="34375" y2="47500"/>
                        <a14:foregroundMark x1="75750" y1="58500" x2="75750" y2="58500"/>
                        <a14:foregroundMark x1="68625" y1="71333" x2="68625" y2="71333"/>
                        <a14:foregroundMark x1="35250" y1="57000" x2="35250" y2="57000"/>
                        <a14:foregroundMark x1="24250" y1="51167" x2="24250" y2="51167"/>
                        <a14:foregroundMark x1="17875" y1="59500" x2="17875" y2="59500"/>
                        <a14:foregroundMark x1="20375" y1="55833" x2="20375" y2="55833"/>
                        <a14:foregroundMark x1="55875" y1="34500" x2="55875" y2="3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1750" y="3991715"/>
            <a:ext cx="1726692" cy="12950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D4B225E-F8C5-48E5-9AD5-0471CB32A1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65181" y="0"/>
            <a:ext cx="726819" cy="73557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54D2B87-5A6D-437A-B233-5EF61FCB1C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15471" y="0"/>
            <a:ext cx="1228512" cy="5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30246744"/>
              </p:ext>
            </p:extLst>
          </p:nvPr>
        </p:nvGraphicFramePr>
        <p:xfrm>
          <a:off x="4754133" y="735576"/>
          <a:ext cx="6208393" cy="585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712876543"/>
              </p:ext>
            </p:extLst>
          </p:nvPr>
        </p:nvGraphicFramePr>
        <p:xfrm>
          <a:off x="199581" y="842481"/>
          <a:ext cx="6208393" cy="575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87873" y="321813"/>
            <a:ext cx="2825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dirty="0"/>
              <a:t>CONTENIDO</a:t>
            </a:r>
            <a:endParaRPr lang="en-US" sz="36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CCAC31B-74F7-4321-A22F-68BE8D0D14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65181" y="0"/>
            <a:ext cx="726819" cy="73557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3052163-77FA-4250-B9FB-F073D4FDED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15471" y="0"/>
            <a:ext cx="1228512" cy="5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2636207"/>
              </p:ext>
            </p:extLst>
          </p:nvPr>
        </p:nvGraphicFramePr>
        <p:xfrm>
          <a:off x="89107" y="888555"/>
          <a:ext cx="6102220" cy="574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217432575"/>
              </p:ext>
            </p:extLst>
          </p:nvPr>
        </p:nvGraphicFramePr>
        <p:xfrm>
          <a:off x="4648697" y="1011533"/>
          <a:ext cx="6049783" cy="5624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14721" y="199023"/>
            <a:ext cx="2825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dirty="0"/>
              <a:t>CONTENIDO</a:t>
            </a:r>
            <a:endParaRPr lang="en-US" sz="36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79F33A7-6C08-4FEF-970E-C899B4D829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65181" y="0"/>
            <a:ext cx="726819" cy="73557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9FDBBC0-DDCE-4F4E-AF21-9B2C0B062F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15471" y="0"/>
            <a:ext cx="1228512" cy="5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31347920"/>
              </p:ext>
            </p:extLst>
          </p:nvPr>
        </p:nvGraphicFramePr>
        <p:xfrm>
          <a:off x="950976" y="1435608"/>
          <a:ext cx="4718304" cy="4425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13938135"/>
              </p:ext>
            </p:extLst>
          </p:nvPr>
        </p:nvGraphicFramePr>
        <p:xfrm>
          <a:off x="5986272" y="1435608"/>
          <a:ext cx="4718304" cy="4425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871737" y="664435"/>
            <a:ext cx="2825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dirty="0"/>
              <a:t>CONTENIDO</a:t>
            </a:r>
            <a:endParaRPr lang="en-US" sz="36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A58CFE3-9C53-45C7-A2B7-001165A2F1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65181" y="0"/>
            <a:ext cx="726819" cy="73557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19BE0BC-BC78-4CDA-916D-B96C55BF8E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15471" y="0"/>
            <a:ext cx="1228512" cy="5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2854</TotalTime>
  <Words>1148</Words>
  <Application>Microsoft Macintosh PowerPoint</Application>
  <PresentationFormat>Panorámica</PresentationFormat>
  <Paragraphs>147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Calibri</vt:lpstr>
      <vt:lpstr>Calibri Light</vt:lpstr>
      <vt:lpstr>Segoe UI Emoji</vt:lpstr>
      <vt:lpstr>Segoe UI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Sectores/Cámaras con las que se ha trabajado</vt:lpstr>
      <vt:lpstr>Presentación de PowerPoint</vt:lpstr>
      <vt:lpstr>Acciones    </vt:lpstr>
      <vt:lpstr>Acciones (Protocolos aprobados):    </vt:lpstr>
      <vt:lpstr>Presentación de PowerPoint</vt:lpstr>
      <vt:lpstr>Presentación de PowerPoint</vt:lpstr>
      <vt:lpstr>Presentación de PowerPoint</vt:lpstr>
      <vt:lpstr>Herramienta para mitigar de riesgo Dos dimensiones </vt:lpstr>
      <vt:lpstr>Herramienta para un parque empresarial resiliente</vt:lpstr>
      <vt:lpstr>Presentación de PowerPoint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MEIC</dc:creator>
  <cp:lastModifiedBy>Victoria Hernandez Mora</cp:lastModifiedBy>
  <cp:revision>8</cp:revision>
  <dcterms:created xsi:type="dcterms:W3CDTF">2020-08-03T21:15:56Z</dcterms:created>
  <dcterms:modified xsi:type="dcterms:W3CDTF">2020-08-06T00:18:19Z</dcterms:modified>
</cp:coreProperties>
</file>