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84" r:id="rId3"/>
    <p:sldId id="283" r:id="rId4"/>
    <p:sldId id="282" r:id="rId5"/>
    <p:sldId id="287" r:id="rId6"/>
    <p:sldId id="290" r:id="rId7"/>
    <p:sldId id="291" r:id="rId8"/>
    <p:sldId id="294" r:id="rId9"/>
    <p:sldId id="292" r:id="rId10"/>
    <p:sldId id="295" r:id="rId11"/>
  </p:sldIdLst>
  <p:sldSz cx="9144000" cy="6858000" type="screen4x3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FRAGLANCIA 151 </c:v>
                </c:pt>
                <c:pt idx="1">
                  <c:v>ORDINARIO 110 </c:v>
                </c:pt>
                <c:pt idx="2">
                  <c:v>INDOCUMENTADOS NICARAGUENCES 1500</c:v>
                </c:pt>
                <c:pt idx="3">
                  <c:v>ARMAS DE FUEGO  15</c:v>
                </c:pt>
                <c:pt idx="4">
                  <c:v>CRACK 415  UNIDADES</c:v>
                </c:pt>
                <c:pt idx="5">
                  <c:v>MARIHUANA  149 GRS</c:v>
                </c:pt>
                <c:pt idx="6">
                  <c:v>ORDEN DE CAPTURA 10</c:v>
                </c:pt>
                <c:pt idx="7">
                  <c:v>MERCURIO 3,290 GRS</c:v>
                </c:pt>
                <c:pt idx="8">
                  <c:v>AMALGAMA 649 GRS</c:v>
                </c:pt>
                <c:pt idx="9">
                  <c:v>MOTOS DECOMISADAS 23 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151</c:v>
                </c:pt>
                <c:pt idx="1">
                  <c:v>110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7-40FA-863C-8C2C00D631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FRAGLANCIA 151 </c:v>
                </c:pt>
                <c:pt idx="1">
                  <c:v>ORDINARIO 110 </c:v>
                </c:pt>
                <c:pt idx="2">
                  <c:v>INDOCUMENTADOS NICARAGUENCES 1500</c:v>
                </c:pt>
                <c:pt idx="3">
                  <c:v>ARMAS DE FUEGO  15</c:v>
                </c:pt>
                <c:pt idx="4">
                  <c:v>CRACK 415  UNIDADES</c:v>
                </c:pt>
                <c:pt idx="5">
                  <c:v>MARIHUANA  149 GRS</c:v>
                </c:pt>
                <c:pt idx="6">
                  <c:v>ORDEN DE CAPTURA 10</c:v>
                </c:pt>
                <c:pt idx="7">
                  <c:v>MERCURIO 3,290 GRS</c:v>
                </c:pt>
                <c:pt idx="8">
                  <c:v>AMALGAMA 649 GRS</c:v>
                </c:pt>
                <c:pt idx="9">
                  <c:v>MOTOS DECOMISADAS 23 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4">
                  <c:v>415</c:v>
                </c:pt>
                <c:pt idx="5">
                  <c:v>149</c:v>
                </c:pt>
                <c:pt idx="6">
                  <c:v>10</c:v>
                </c:pt>
                <c:pt idx="7">
                  <c:v>3290</c:v>
                </c:pt>
                <c:pt idx="8">
                  <c:v>649</c:v>
                </c:pt>
                <c:pt idx="9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27-40FA-863C-8C2C00D631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FRAGLANCIA 151 </c:v>
                </c:pt>
                <c:pt idx="1">
                  <c:v>ORDINARIO 110 </c:v>
                </c:pt>
                <c:pt idx="2">
                  <c:v>INDOCUMENTADOS NICARAGUENCES 1500</c:v>
                </c:pt>
                <c:pt idx="3">
                  <c:v>ARMAS DE FUEGO  15</c:v>
                </c:pt>
                <c:pt idx="4">
                  <c:v>CRACK 415  UNIDADES</c:v>
                </c:pt>
                <c:pt idx="5">
                  <c:v>MARIHUANA  149 GRS</c:v>
                </c:pt>
                <c:pt idx="6">
                  <c:v>ORDEN DE CAPTURA 10</c:v>
                </c:pt>
                <c:pt idx="7">
                  <c:v>MERCURIO 3,290 GRS</c:v>
                </c:pt>
                <c:pt idx="8">
                  <c:v>AMALGAMA 649 GRS</c:v>
                </c:pt>
                <c:pt idx="9">
                  <c:v>MOTOS DECOMISADAS 23 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2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27-40FA-863C-8C2C00D63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86328"/>
        <c:axId val="118587896"/>
      </c:barChart>
      <c:catAx>
        <c:axId val="11858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587896"/>
        <c:crosses val="autoZero"/>
        <c:auto val="1"/>
        <c:lblAlgn val="ctr"/>
        <c:lblOffset val="100"/>
        <c:noMultiLvlLbl val="0"/>
      </c:catAx>
      <c:valAx>
        <c:axId val="11858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58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9A2F-316F-4147-9EEC-44F0D97C1866}" type="datetimeFigureOut">
              <a:rPr lang="es-CR" smtClean="0"/>
              <a:t>15/05/2018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42927-A043-4803-B539-F9419CC9167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014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381B-FE33-417B-94BA-8EF8FC535BBB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3538"/>
            <a:ext cx="2133600" cy="474462"/>
          </a:xfrm>
        </p:spPr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186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2BD8-0484-43E7-B823-5F8E5F2FC244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4024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C843-AF82-41E8-8C0E-E2724CA26C2B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548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652-EDEE-4FD2-B901-B82B2531BFF9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559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68FB-560A-4E9E-91DF-9BBF57361D79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017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8E9C-E669-4EAE-A802-591BD068BEA9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1460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9E0A-64B6-4E29-A0DF-EA6DA0FE2078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709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AACB-938B-4BD8-B26A-77319A6C9B60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360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E5C-7DD9-4C69-8215-80CBF4A32D13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244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7E0-4F35-49AB-BB77-DBADFC83557D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029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5460-47A0-4CA3-9FAD-54879C145DEC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916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2" y="356280"/>
            <a:ext cx="898072" cy="114672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372200" y="6334781"/>
            <a:ext cx="2304257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1400" b="1" cap="none" spc="0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Fuerza Pública de Costa Rica</a:t>
            </a:r>
          </a:p>
          <a:p>
            <a:r>
              <a:rPr lang="es-CR" sz="1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anose="030804020302050B0404" pitchFamily="66" charset="0"/>
              </a:rPr>
              <a:t>	</a:t>
            </a:r>
            <a:r>
              <a:rPr lang="es-CR" sz="1400" b="1" baseline="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Freestyle Script" panose="030804020302050B0404" pitchFamily="66" charset="0"/>
              </a:rPr>
              <a:t>      </a:t>
            </a:r>
            <a:r>
              <a:rPr lang="es-CR" sz="1400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Freestyle Script" panose="030804020302050B0404" pitchFamily="66" charset="0"/>
              </a:rPr>
              <a:t>¡Honor de Servir!</a:t>
            </a: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314450" y="274638"/>
            <a:ext cx="737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14450" y="1600200"/>
            <a:ext cx="7372350" cy="45259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F821-AC33-4416-95C0-C5D8930191CB}" type="datetime1">
              <a:rPr lang="es-CR" smtClean="0"/>
              <a:t>15/05/2018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9619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857" y="6383539"/>
            <a:ext cx="2133600" cy="47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  <p:sp>
        <p:nvSpPr>
          <p:cNvPr id="7" name="6 Bisel"/>
          <p:cNvSpPr/>
          <p:nvPr/>
        </p:nvSpPr>
        <p:spPr>
          <a:xfrm flipV="1">
            <a:off x="2267744" y="6261556"/>
            <a:ext cx="2160240" cy="73221"/>
          </a:xfrm>
          <a:prstGeom prst="bevel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6" name="15 Bisel"/>
          <p:cNvSpPr/>
          <p:nvPr/>
        </p:nvSpPr>
        <p:spPr>
          <a:xfrm>
            <a:off x="6646561" y="6261557"/>
            <a:ext cx="2160240" cy="73224"/>
          </a:xfrm>
          <a:prstGeom prst="bevel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7" name="16 Bisel"/>
          <p:cNvSpPr/>
          <p:nvPr/>
        </p:nvSpPr>
        <p:spPr>
          <a:xfrm>
            <a:off x="4454289" y="6261557"/>
            <a:ext cx="2160240" cy="72008"/>
          </a:xfrm>
          <a:prstGeom prst="beve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666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Iskoola Pota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5085184"/>
            <a:ext cx="6400800" cy="3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CR" sz="2000" b="1" i="1" dirty="0" smtClean="0"/>
              <a:t>ATENCIÓN INTEGRAL A LA EXTRACCIÓN ILEGAL DE ORO EN CRUCITAS DE CUTRIS,  SAN CARLOS 2017-2018</a:t>
            </a:r>
          </a:p>
          <a:p>
            <a:pPr>
              <a:buFont typeface="Arial" charset="0"/>
              <a:buNone/>
              <a:defRPr/>
            </a:pPr>
            <a:endParaRPr lang="es-CR" sz="2000" dirty="0" smtClean="0"/>
          </a:p>
        </p:txBody>
      </p:sp>
      <p:pic>
        <p:nvPicPr>
          <p:cNvPr id="410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340768"/>
            <a:ext cx="622473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35696" y="15383"/>
            <a:ext cx="59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es-CR" sz="2800" dirty="0" smtClean="0"/>
          </a:p>
          <a:p>
            <a:pPr>
              <a:buFont typeface="Arial" charset="0"/>
              <a:buNone/>
              <a:defRPr/>
            </a:pPr>
            <a:r>
              <a:rPr lang="es-CR" sz="2800" dirty="0" smtClean="0"/>
              <a:t>MINISTERIO </a:t>
            </a:r>
            <a:r>
              <a:rPr lang="es-CR" sz="2800" dirty="0"/>
              <a:t>DE SEGURIDAD PUBLICA</a:t>
            </a:r>
          </a:p>
        </p:txBody>
      </p:sp>
    </p:spTree>
    <p:extLst>
      <p:ext uri="{BB962C8B-B14F-4D97-AF65-F5344CB8AC3E}">
        <p14:creationId xmlns:p14="http://schemas.microsoft.com/office/powerpoint/2010/main" val="35284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49" y="-99392"/>
            <a:ext cx="9624053" cy="721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s-CR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483768" y="228695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PREGUNTAS </a:t>
            </a:r>
            <a:endParaRPr lang="es-CR" sz="6000" dirty="0"/>
          </a:p>
        </p:txBody>
      </p:sp>
    </p:spTree>
    <p:extLst>
      <p:ext uri="{BB962C8B-B14F-4D97-AF65-F5344CB8AC3E}">
        <p14:creationId xmlns:p14="http://schemas.microsoft.com/office/powerpoint/2010/main" val="22191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5085184"/>
            <a:ext cx="6400800" cy="3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971600" y="15383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es-CR" sz="2800" dirty="0" smtClean="0"/>
          </a:p>
          <a:p>
            <a:pPr>
              <a:buFont typeface="Arial" charset="0"/>
              <a:buNone/>
              <a:defRPr/>
            </a:pPr>
            <a:r>
              <a:rPr lang="es-C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MINISTERIO </a:t>
            </a:r>
            <a:r>
              <a:rPr lang="es-C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SEGURIDAD PUBLICA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3568" y="155679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 Crucitas de  San Carlos, desde mayo del año 2017, se han  detectado   la presencia de Coligalleros, llegando 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 </a:t>
            </a:r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presencia a finales del 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2017</a:t>
            </a:r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  </a:t>
            </a:r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4000 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personas, </a:t>
            </a:r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mayoría de origen 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nicaraguense, </a:t>
            </a:r>
            <a:r>
              <a:rPr lang="es-ES_tradn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quienes invaden la finca privada Vivoyet para sustraer Oro</a:t>
            </a:r>
            <a:r>
              <a:rPr lang="es-ES_tradnl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En la actualidad se encuentra la zona desalojada y en control.</a:t>
            </a:r>
          </a:p>
        </p:txBody>
      </p:sp>
    </p:spTree>
    <p:extLst>
      <p:ext uri="{BB962C8B-B14F-4D97-AF65-F5344CB8AC3E}">
        <p14:creationId xmlns:p14="http://schemas.microsoft.com/office/powerpoint/2010/main" val="25314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835696" y="4725144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971600" y="332656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</a:t>
            </a:r>
          </a:p>
          <a:p>
            <a:pPr algn="just"/>
            <a:r>
              <a:rPr lang="es-CR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r>
              <a:rPr lang="es-CR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R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AREA  AFECTADA</a:t>
            </a:r>
          </a:p>
          <a:p>
            <a:pPr algn="just"/>
            <a:endParaRPr lang="es-CR" sz="28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R" dirty="0">
                <a:latin typeface="Arial" panose="020B0604020202020204" pitchFamily="34" charset="0"/>
                <a:cs typeface="Arial" panose="020B0604020202020204" pitchFamily="34" charset="0"/>
              </a:rPr>
              <a:t>trata de la finca de la provincia de Alajuela identificada registralmente con la matrícula 293.866 y que mide 1.438.552 metros cuadrados, es decir, más de 143 hectáreas. </a:t>
            </a:r>
            <a:r>
              <a:rPr lang="es-C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Finca Vivoyet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3356992"/>
            <a:ext cx="3384376" cy="235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pic>
        <p:nvPicPr>
          <p:cNvPr id="7" name="Picture 5" descr="E:\Fotos Dron Crucitas\100MEDIA\DJI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18918"/>
            <a:ext cx="3883601" cy="210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Fotos Dron Crucitas\100MEDIA\DJI_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3811593" cy="197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14" y="1162604"/>
            <a:ext cx="3672407" cy="20657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14" y="3717032"/>
            <a:ext cx="3672407" cy="19772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7584" y="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C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</a:t>
            </a:r>
          </a:p>
          <a:p>
            <a:r>
              <a:rPr lang="es-C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s-C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ANTES DE LA OPERACION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80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" y="-423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INTERVENCIÓN  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INSTITUCIONAL Y ACCIONES DESARROLLADAS </a:t>
            </a:r>
            <a:endParaRPr lang="es-CR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5175"/>
            <a:ext cx="4067944" cy="22915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95174"/>
            <a:ext cx="3925024" cy="2291515"/>
          </a:xfrm>
          <a:prstGeom prst="rect">
            <a:avLst/>
          </a:prstGeom>
        </p:spPr>
      </p:pic>
      <p:pic>
        <p:nvPicPr>
          <p:cNvPr id="13" name="Picture 1" descr="E:\Fotos Dron Crucitas\100MEDIA\DJI_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5"/>
            <a:ext cx="412726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5"/>
            <a:ext cx="39250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991" cy="687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3635896" y="4797152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FINCA DESALOJADA</a:t>
            </a:r>
            <a:endParaRPr lang="es-CR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82654"/>
            <a:ext cx="3456384" cy="2628595"/>
          </a:xfrm>
          <a:prstGeom prst="rect">
            <a:avLst/>
          </a:prstGeom>
        </p:spPr>
      </p:pic>
      <p:pic>
        <p:nvPicPr>
          <p:cNvPr id="17" name="Marcador de contenido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84" y="1682654"/>
            <a:ext cx="3816424" cy="2628595"/>
          </a:xfrm>
        </p:spPr>
      </p:pic>
    </p:spTree>
    <p:extLst>
      <p:ext uri="{BB962C8B-B14F-4D97-AF65-F5344CB8AC3E}">
        <p14:creationId xmlns:p14="http://schemas.microsoft.com/office/powerpoint/2010/main" val="15561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" y="-423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DELITOS AMBIENTALES </a:t>
            </a:r>
            <a:endParaRPr lang="es-CR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2" y="1268760"/>
            <a:ext cx="8715375" cy="4681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" y="-42312"/>
            <a:ext cx="9200415" cy="690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CR" altLang="es-CR" sz="1600" b="1" i="1" dirty="0" smtClean="0"/>
              <a:t>IMPROVISACIONES </a:t>
            </a:r>
            <a:r>
              <a:rPr lang="es-CR" altLang="es-CR" sz="1600" b="1" i="1" dirty="0"/>
              <a:t>DE LOCALES DE VENTA DE ABARROTES, CUARTERÍAS Y CASAS</a:t>
            </a:r>
            <a:endParaRPr lang="es-CR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7" y="1628800"/>
            <a:ext cx="7947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lmarin\Downloads\FRONTERA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0" y="-423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 Subtítulo"/>
          <p:cNvSpPr txBox="1">
            <a:spLocks/>
          </p:cNvSpPr>
          <p:nvPr/>
        </p:nvSpPr>
        <p:spPr bwMode="auto">
          <a:xfrm>
            <a:off x="1371600" y="4797425"/>
            <a:ext cx="640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es-CR" sz="2000" dirty="0" smtClean="0"/>
          </a:p>
          <a:p>
            <a:pPr>
              <a:buFont typeface="Arial" charset="0"/>
              <a:buNone/>
              <a:defRPr/>
            </a:pPr>
            <a:endParaRPr lang="es-C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55576" y="1274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MINISTERIO </a:t>
            </a: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PUBLICA </a:t>
            </a:r>
            <a:endParaRPr lang="es-C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s-C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DATOS ESTADISTICOS 2017-2018</a:t>
            </a:r>
            <a:endParaRPr lang="es-CR" sz="16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49445747"/>
              </p:ext>
            </p:extLst>
          </p:nvPr>
        </p:nvGraphicFramePr>
        <p:xfrm>
          <a:off x="971600" y="1083460"/>
          <a:ext cx="7632848" cy="46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19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FUERZA PÚBL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FUERZA PÚBLICA" id="{90654152-0A62-4A55-98F2-269FA679E6C4}" vid="{3AE8278D-EB84-4905-9E76-0BCB1FDB05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FUERZA PÚBLICA</Template>
  <TotalTime>801</TotalTime>
  <Words>158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Freestyle Script</vt:lpstr>
      <vt:lpstr>Iskoola Pota</vt:lpstr>
      <vt:lpstr>Times New Roman</vt:lpstr>
      <vt:lpstr>PRESENTACIÓN FUERZA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Dirección de Informática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Lorely Calvo Granados</cp:lastModifiedBy>
  <cp:revision>67</cp:revision>
  <dcterms:created xsi:type="dcterms:W3CDTF">2017-05-08T20:59:04Z</dcterms:created>
  <dcterms:modified xsi:type="dcterms:W3CDTF">2018-05-15T13:27:30Z</dcterms:modified>
</cp:coreProperties>
</file>