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2" r:id="rId2"/>
    <p:sldId id="271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Fonseca Bonilla" initials="WFB" lastIdx="2" clrIdx="0">
    <p:extLst>
      <p:ext uri="{19B8F6BF-5375-455C-9EA6-DF929625EA0E}">
        <p15:presenceInfo xmlns:p15="http://schemas.microsoft.com/office/powerpoint/2012/main" userId="S::wfonseca@cne.go.cr::e1fc1a4a-f79f-4e0a-ad18-1f436cb9ee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1E2"/>
    <a:srgbClr val="F5FBE2"/>
    <a:srgbClr val="EFF5FB"/>
    <a:srgbClr val="0F6BB6"/>
    <a:srgbClr val="BDD7EE"/>
    <a:srgbClr val="78A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1650" y="7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FC03C-0AD6-42A9-9AB2-A2AE44AF4DDB}" type="datetimeFigureOut">
              <a:rPr lang="es-PE" smtClean="0"/>
              <a:t>20/01/2020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3" y="4474283"/>
            <a:ext cx="5608975" cy="36596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6131-8421-403D-8FE2-46C0567CC6A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867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6131-8421-403D-8FE2-46C0567CC6AF}" type="slidenum">
              <a:rPr lang="es-PE" smtClean="0"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828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6131-8421-403D-8FE2-46C0567CC6AF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4974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89302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80250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23187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36234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7922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56612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66763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82667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96969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93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51490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A042-1EC8-4634-8DCC-2BD8DCF7FA5D}" type="datetimeFigureOut">
              <a:rPr lang="es-DO" smtClean="0"/>
              <a:t>20/1/2020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4F31E-5726-4D00-8896-1D50EB8FA4F9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443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56E9616-0B43-499A-B071-294AF2A6BDA5}"/>
              </a:ext>
            </a:extLst>
          </p:cNvPr>
          <p:cNvSpPr/>
          <p:nvPr/>
        </p:nvSpPr>
        <p:spPr>
          <a:xfrm>
            <a:off x="182255" y="95747"/>
            <a:ext cx="7287690" cy="5361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3" name="52 Rectángulo"/>
          <p:cNvSpPr/>
          <p:nvPr/>
        </p:nvSpPr>
        <p:spPr>
          <a:xfrm>
            <a:off x="182254" y="805345"/>
            <a:ext cx="5934031" cy="35548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object 41"/>
          <p:cNvSpPr/>
          <p:nvPr/>
        </p:nvSpPr>
        <p:spPr>
          <a:xfrm>
            <a:off x="4577277" y="4554329"/>
            <a:ext cx="4384469" cy="442584"/>
          </a:xfrm>
          <a:custGeom>
            <a:avLst/>
            <a:gdLst/>
            <a:ahLst/>
            <a:cxnLst/>
            <a:rect l="l" t="t" r="r" b="b"/>
            <a:pathLst>
              <a:path w="3592829" h="358139">
                <a:moveTo>
                  <a:pt x="3592537" y="0"/>
                </a:moveTo>
                <a:lnTo>
                  <a:pt x="0" y="0"/>
                </a:lnTo>
                <a:lnTo>
                  <a:pt x="0" y="357555"/>
                </a:lnTo>
                <a:lnTo>
                  <a:pt x="3592537" y="357555"/>
                </a:lnTo>
                <a:lnTo>
                  <a:pt x="359253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4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object 22"/>
          <p:cNvSpPr txBox="1"/>
          <p:nvPr/>
        </p:nvSpPr>
        <p:spPr>
          <a:xfrm>
            <a:off x="5766999" y="4569132"/>
            <a:ext cx="18645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ctr"/>
            <a:r>
              <a:rPr lang="es-PA" sz="1400" b="1" spc="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DAÑOS REPORTADOS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object 16"/>
          <p:cNvSpPr txBox="1"/>
          <p:nvPr/>
        </p:nvSpPr>
        <p:spPr>
          <a:xfrm>
            <a:off x="5489051" y="5135742"/>
            <a:ext cx="10600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es-P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object 7"/>
          <p:cNvSpPr txBox="1"/>
          <p:nvPr/>
        </p:nvSpPr>
        <p:spPr>
          <a:xfrm rot="5400000">
            <a:off x="5552383" y="4613745"/>
            <a:ext cx="369332" cy="1259756"/>
          </a:xfrm>
          <a:prstGeom prst="rect">
            <a:avLst/>
          </a:prstGeom>
        </p:spPr>
        <p:txBody>
          <a:bodyPr vert="vert270" wrap="square" lIns="0" tIns="17376" rIns="0" bIns="0" rtlCol="0">
            <a:spAutoFit/>
          </a:bodyPr>
          <a:lstStyle/>
          <a:p>
            <a:pPr marL="10860">
              <a:spcBef>
                <a:spcPts val="137"/>
              </a:spcBef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albergada</a:t>
            </a:r>
          </a:p>
        </p:txBody>
      </p:sp>
      <p:sp>
        <p:nvSpPr>
          <p:cNvPr id="571" name="object 16"/>
          <p:cNvSpPr txBox="1"/>
          <p:nvPr/>
        </p:nvSpPr>
        <p:spPr>
          <a:xfrm>
            <a:off x="5490615" y="5559784"/>
            <a:ext cx="10600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es-P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2" name="object 7"/>
          <p:cNvSpPr txBox="1"/>
          <p:nvPr/>
        </p:nvSpPr>
        <p:spPr>
          <a:xfrm rot="5400000">
            <a:off x="5553490" y="5038460"/>
            <a:ext cx="369332" cy="1257482"/>
          </a:xfrm>
          <a:prstGeom prst="rect">
            <a:avLst/>
          </a:prstGeom>
        </p:spPr>
        <p:txBody>
          <a:bodyPr vert="vert270" wrap="square" lIns="0" tIns="17376" rIns="0" bIns="0" rtlCol="0">
            <a:spAutoFit/>
          </a:bodyPr>
          <a:lstStyle/>
          <a:p>
            <a:pPr marL="10860">
              <a:spcBef>
                <a:spcPts val="137"/>
              </a:spcBef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Albergues habilitados</a:t>
            </a:r>
          </a:p>
        </p:txBody>
      </p:sp>
      <p:sp>
        <p:nvSpPr>
          <p:cNvPr id="620" name="object 16"/>
          <p:cNvSpPr txBox="1"/>
          <p:nvPr/>
        </p:nvSpPr>
        <p:spPr>
          <a:xfrm>
            <a:off x="7754109" y="5102995"/>
            <a:ext cx="10600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es-P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" name="object 7"/>
          <p:cNvSpPr txBox="1"/>
          <p:nvPr/>
        </p:nvSpPr>
        <p:spPr>
          <a:xfrm rot="5400000">
            <a:off x="7851696" y="4637512"/>
            <a:ext cx="184666" cy="1170779"/>
          </a:xfrm>
          <a:prstGeom prst="rect">
            <a:avLst/>
          </a:prstGeom>
        </p:spPr>
        <p:txBody>
          <a:bodyPr vert="vert270" wrap="square" lIns="0" tIns="17376" rIns="0" bIns="0" rtlCol="0">
            <a:spAutoFit/>
          </a:bodyPr>
          <a:lstStyle/>
          <a:p>
            <a:pPr marL="10860">
              <a:spcBef>
                <a:spcPts val="137"/>
              </a:spcBef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</a:t>
            </a:r>
          </a:p>
        </p:txBody>
      </p:sp>
      <p:sp>
        <p:nvSpPr>
          <p:cNvPr id="623" name="object 16"/>
          <p:cNvSpPr txBox="1"/>
          <p:nvPr/>
        </p:nvSpPr>
        <p:spPr>
          <a:xfrm>
            <a:off x="7769769" y="5498064"/>
            <a:ext cx="10600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es-P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" name="object 7"/>
          <p:cNvSpPr txBox="1"/>
          <p:nvPr/>
        </p:nvSpPr>
        <p:spPr>
          <a:xfrm rot="5400000">
            <a:off x="7761633" y="5064273"/>
            <a:ext cx="369332" cy="1170779"/>
          </a:xfrm>
          <a:prstGeom prst="rect">
            <a:avLst/>
          </a:prstGeom>
        </p:spPr>
        <p:txBody>
          <a:bodyPr vert="vert270" wrap="square" lIns="0" tIns="17376" rIns="0" bIns="0" rtlCol="0">
            <a:spAutoFit/>
          </a:bodyPr>
          <a:lstStyle/>
          <a:p>
            <a:pPr marL="10860">
              <a:spcBef>
                <a:spcPts val="137"/>
              </a:spcBef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vial</a:t>
            </a:r>
          </a:p>
        </p:txBody>
      </p:sp>
      <p:sp>
        <p:nvSpPr>
          <p:cNvPr id="626" name="object 16"/>
          <p:cNvSpPr txBox="1"/>
          <p:nvPr/>
        </p:nvSpPr>
        <p:spPr>
          <a:xfrm>
            <a:off x="7771100" y="5911378"/>
            <a:ext cx="10600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es-P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7" name="object 7"/>
          <p:cNvSpPr txBox="1"/>
          <p:nvPr/>
        </p:nvSpPr>
        <p:spPr>
          <a:xfrm rot="5400000">
            <a:off x="7670631" y="5450693"/>
            <a:ext cx="553998" cy="1170779"/>
          </a:xfrm>
          <a:prstGeom prst="rect">
            <a:avLst/>
          </a:prstGeom>
        </p:spPr>
        <p:txBody>
          <a:bodyPr vert="vert270" wrap="square" lIns="0" tIns="17376" rIns="0" bIns="0" rtlCol="0">
            <a:spAutoFit/>
          </a:bodyPr>
          <a:lstStyle/>
          <a:p>
            <a:pPr marL="10860">
              <a:spcBef>
                <a:spcPts val="137"/>
              </a:spcBef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con problema de paso</a:t>
            </a:r>
          </a:p>
        </p:txBody>
      </p:sp>
      <p:sp>
        <p:nvSpPr>
          <p:cNvPr id="632" name="object 16"/>
          <p:cNvSpPr txBox="1"/>
          <p:nvPr/>
        </p:nvSpPr>
        <p:spPr>
          <a:xfrm>
            <a:off x="5493281" y="5993175"/>
            <a:ext cx="10600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es-P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3" name="object 7"/>
          <p:cNvSpPr txBox="1"/>
          <p:nvPr/>
        </p:nvSpPr>
        <p:spPr>
          <a:xfrm rot="5400000">
            <a:off x="5607625" y="5527691"/>
            <a:ext cx="184666" cy="1170779"/>
          </a:xfrm>
          <a:prstGeom prst="rect">
            <a:avLst/>
          </a:prstGeom>
        </p:spPr>
        <p:txBody>
          <a:bodyPr vert="vert270" wrap="square" lIns="0" tIns="17376" rIns="0" bIns="0" rtlCol="0">
            <a:spAutoFit/>
          </a:bodyPr>
          <a:lstStyle/>
          <a:p>
            <a:pPr marL="10860">
              <a:spcBef>
                <a:spcPts val="137"/>
              </a:spcBef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agua</a:t>
            </a:r>
          </a:p>
        </p:txBody>
      </p:sp>
      <p:cxnSp>
        <p:nvCxnSpPr>
          <p:cNvPr id="28" name="Conector recto 27"/>
          <p:cNvCxnSpPr>
            <a:cxnSpLocks/>
          </p:cNvCxnSpPr>
          <p:nvPr/>
        </p:nvCxnSpPr>
        <p:spPr>
          <a:xfrm flipV="1">
            <a:off x="6749081" y="5041696"/>
            <a:ext cx="0" cy="158916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áfico 10" descr="Documento">
            <a:extLst>
              <a:ext uri="{FF2B5EF4-FFF2-40B4-BE49-F238E27FC236}">
                <a16:creationId xmlns:a16="http://schemas.microsoft.com/office/drawing/2014/main" id="{D99E2F71-C3E8-4CF6-91C1-CC53656F9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071" y="152257"/>
            <a:ext cx="444657" cy="444657"/>
          </a:xfrm>
          <a:prstGeom prst="rect">
            <a:avLst/>
          </a:prstGeom>
        </p:spPr>
      </p:pic>
      <p:sp>
        <p:nvSpPr>
          <p:cNvPr id="207" name="object 16">
            <a:extLst>
              <a:ext uri="{FF2B5EF4-FFF2-40B4-BE49-F238E27FC236}">
                <a16:creationId xmlns:a16="http://schemas.microsoft.com/office/drawing/2014/main" id="{06E46340-639E-4D2A-ADB9-23C7DDA96D48}"/>
              </a:ext>
            </a:extLst>
          </p:cNvPr>
          <p:cNvSpPr txBox="1"/>
          <p:nvPr/>
        </p:nvSpPr>
        <p:spPr>
          <a:xfrm>
            <a:off x="5493305" y="6400280"/>
            <a:ext cx="10600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es-P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bject 7">
            <a:extLst>
              <a:ext uri="{FF2B5EF4-FFF2-40B4-BE49-F238E27FC236}">
                <a16:creationId xmlns:a16="http://schemas.microsoft.com/office/drawing/2014/main" id="{49DEF8F0-4CAD-4275-A886-B8A65CC22852}"/>
              </a:ext>
            </a:extLst>
          </p:cNvPr>
          <p:cNvSpPr txBox="1"/>
          <p:nvPr/>
        </p:nvSpPr>
        <p:spPr>
          <a:xfrm rot="5400000">
            <a:off x="5511758" y="5920366"/>
            <a:ext cx="369332" cy="1168633"/>
          </a:xfrm>
          <a:prstGeom prst="rect">
            <a:avLst/>
          </a:prstGeom>
        </p:spPr>
        <p:txBody>
          <a:bodyPr vert="vert270" wrap="square" lIns="0" tIns="17376" rIns="0" bIns="0" rtlCol="0">
            <a:spAutoFit/>
          </a:bodyPr>
          <a:lstStyle/>
          <a:p>
            <a:pPr marL="10860">
              <a:spcBef>
                <a:spcPts val="137"/>
              </a:spcBef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eléctricos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3D5CE2-867E-405B-B372-36448B54B23F}"/>
              </a:ext>
            </a:extLst>
          </p:cNvPr>
          <p:cNvSpPr txBox="1"/>
          <p:nvPr/>
        </p:nvSpPr>
        <p:spPr>
          <a:xfrm>
            <a:off x="555411" y="100317"/>
            <a:ext cx="741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OPERATIVO</a:t>
            </a:r>
          </a:p>
          <a:p>
            <a:r>
              <a:rPr lang="es-C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Afectación por Sistema Alta Presión En el Océano Atlántico y Empuje Frío</a:t>
            </a:r>
          </a:p>
        </p:txBody>
      </p:sp>
      <p:sp>
        <p:nvSpPr>
          <p:cNvPr id="225" name="object 7">
            <a:extLst>
              <a:ext uri="{FF2B5EF4-FFF2-40B4-BE49-F238E27FC236}">
                <a16:creationId xmlns:a16="http://schemas.microsoft.com/office/drawing/2014/main" id="{546A4A2F-6F1A-41F1-BCAA-33AF3AD27B34}"/>
              </a:ext>
            </a:extLst>
          </p:cNvPr>
          <p:cNvSpPr txBox="1"/>
          <p:nvPr/>
        </p:nvSpPr>
        <p:spPr>
          <a:xfrm rot="5400000">
            <a:off x="1513749" y="-364710"/>
            <a:ext cx="3359894" cy="5989249"/>
          </a:xfrm>
          <a:prstGeom prst="rect">
            <a:avLst/>
          </a:prstGeom>
        </p:spPr>
        <p:txBody>
          <a:bodyPr vert="vert270" wrap="square" lIns="0" tIns="17376" rIns="0" bIns="0" rtlCol="0">
            <a:spAutoFit/>
          </a:bodyPr>
          <a:lstStyle/>
          <a:p>
            <a:pPr marL="266700" lvl="3" indent="-182563">
              <a:spcBef>
                <a:spcPts val="137"/>
              </a:spcBef>
              <a:buFont typeface="Wingdings" panose="05000000000000000000" pitchFamily="2" charset="2"/>
              <a:buChar char="ü"/>
            </a:pPr>
            <a:r>
              <a:rPr lang="es-PA" sz="1400" b="1" dirty="0">
                <a:latin typeface="Arial" panose="020B0604020202020204" pitchFamily="34" charset="0"/>
                <a:cs typeface="Arial" panose="020B0604020202020204" pitchFamily="34" charset="0"/>
              </a:rPr>
              <a:t>MATINA:</a:t>
            </a:r>
            <a:r>
              <a:rPr lang="es-PA" sz="1400" dirty="0">
                <a:latin typeface="Arial" panose="020B0604020202020204" pitchFamily="34" charset="0"/>
                <a:cs typeface="Arial" panose="020B0604020202020204" pitchFamily="34" charset="0"/>
              </a:rPr>
              <a:t> anegamiento vías de acceso. Afectación de pozos artesanales.</a:t>
            </a:r>
          </a:p>
          <a:p>
            <a:pPr marL="87312">
              <a:spcBef>
                <a:spcPts val="137"/>
              </a:spcBef>
            </a:pPr>
            <a:endParaRPr lang="es-PA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3" indent="-182563">
              <a:spcBef>
                <a:spcPts val="137"/>
              </a:spcBef>
              <a:buFont typeface="Wingdings" panose="05000000000000000000" pitchFamily="2" charset="2"/>
              <a:buChar char="ü"/>
            </a:pPr>
            <a:r>
              <a:rPr lang="es-PA" sz="1400" b="1" dirty="0">
                <a:latin typeface="Arial" panose="020B0604020202020204" pitchFamily="34" charset="0"/>
                <a:cs typeface="Arial" panose="020B0604020202020204" pitchFamily="34" charset="0"/>
              </a:rPr>
              <a:t>LIMON:</a:t>
            </a:r>
            <a:r>
              <a:rPr lang="es-PA" sz="1400" dirty="0">
                <a:latin typeface="Arial" panose="020B0604020202020204" pitchFamily="34" charset="0"/>
                <a:cs typeface="Arial" panose="020B0604020202020204" pitchFamily="34" charset="0"/>
              </a:rPr>
              <a:t>  06 comunidades aisladas (domingo) en Valle La Estrella, 100 familias afectadas por oleaje en varias comunidades en línea de costa, Camino dañado en La Bomba. 01 Acueducto afectado Westfalia.</a:t>
            </a:r>
          </a:p>
          <a:p>
            <a:pPr marL="87312">
              <a:spcBef>
                <a:spcPts val="137"/>
              </a:spcBef>
            </a:pPr>
            <a:endParaRPr lang="es-PA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>
              <a:spcBef>
                <a:spcPts val="137"/>
              </a:spcBef>
              <a:buFont typeface="Wingdings" panose="05000000000000000000" pitchFamily="2" charset="2"/>
              <a:buChar char="ü"/>
            </a:pPr>
            <a:r>
              <a:rPr lang="es-PA" sz="1400" b="1" dirty="0">
                <a:latin typeface="Arial" panose="020B0604020202020204" pitchFamily="34" charset="0"/>
                <a:cs typeface="Arial" panose="020B0604020202020204" pitchFamily="34" charset="0"/>
              </a:rPr>
              <a:t>SIQUIRRES:</a:t>
            </a:r>
            <a:r>
              <a:rPr lang="es-PA" sz="1400" dirty="0">
                <a:latin typeface="Arial" panose="020B0604020202020204" pitchFamily="34" charset="0"/>
                <a:cs typeface="Arial" panose="020B0604020202020204" pitchFamily="34" charset="0"/>
              </a:rPr>
              <a:t>  45 viviendas afectadas (38 anegadas y 7 destruidas por oleaje).</a:t>
            </a:r>
          </a:p>
          <a:p>
            <a:pPr marL="87312">
              <a:spcBef>
                <a:spcPts val="137"/>
              </a:spcBef>
            </a:pPr>
            <a:endParaRPr lang="es-P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>
              <a:spcBef>
                <a:spcPts val="137"/>
              </a:spcBef>
              <a:buFont typeface="Wingdings" panose="05000000000000000000" pitchFamily="2" charset="2"/>
              <a:buChar char="ü"/>
            </a:pPr>
            <a:r>
              <a:rPr lang="es-PA" sz="1400" b="1" dirty="0">
                <a:latin typeface="Arial" panose="020B0604020202020204" pitchFamily="34" charset="0"/>
                <a:cs typeface="Arial" panose="020B0604020202020204" pitchFamily="34" charset="0"/>
              </a:rPr>
              <a:t>TALAMANCA:  </a:t>
            </a:r>
            <a:r>
              <a:rPr lang="es-PA" sz="1400" dirty="0">
                <a:latin typeface="Arial" panose="020B0604020202020204" pitchFamily="34" charset="0"/>
                <a:cs typeface="Arial" panose="020B0604020202020204" pitchFamily="34" charset="0"/>
              </a:rPr>
              <a:t>Afectación comercios y viviendas en 20 comunidades. 01 Acueducto afectado Rancho Grande.  01 Albergue abierto - CTP Sixaola. Daños en Dique Sixaola y vías cantonales. </a:t>
            </a:r>
            <a:r>
              <a:rPr lang="es-PA" sz="1400" dirty="0" err="1">
                <a:latin typeface="Arial" panose="020B0604020202020204" pitchFamily="34" charset="0"/>
                <a:cs typeface="Arial" panose="020B0604020202020204" pitchFamily="34" charset="0"/>
              </a:rPr>
              <a:t>Sepecue</a:t>
            </a:r>
            <a:r>
              <a:rPr lang="es-PA" sz="1400" dirty="0">
                <a:latin typeface="Arial" panose="020B0604020202020204" pitchFamily="34" charset="0"/>
                <a:cs typeface="Arial" panose="020B0604020202020204" pitchFamily="34" charset="0"/>
              </a:rPr>
              <a:t> con problemas de  electricidad. Anegamiento de fincas y turismo afectado.</a:t>
            </a:r>
          </a:p>
          <a:p>
            <a:pPr marL="87312">
              <a:spcBef>
                <a:spcPts val="137"/>
              </a:spcBef>
            </a:pPr>
            <a:endParaRPr lang="es-PA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>
              <a:spcBef>
                <a:spcPts val="137"/>
              </a:spcBef>
              <a:buFont typeface="Wingdings" panose="05000000000000000000" pitchFamily="2" charset="2"/>
              <a:buChar char="ü"/>
            </a:pPr>
            <a:r>
              <a:rPr lang="es-PA" sz="1400" b="1" dirty="0">
                <a:latin typeface="Arial" panose="020B0604020202020204" pitchFamily="34" charset="0"/>
                <a:cs typeface="Arial" panose="020B0604020202020204" pitchFamily="34" charset="0"/>
              </a:rPr>
              <a:t>POCOCI:</a:t>
            </a:r>
            <a:r>
              <a:rPr lang="es-PA" sz="1400" dirty="0">
                <a:latin typeface="Arial" panose="020B0604020202020204" pitchFamily="34" charset="0"/>
                <a:cs typeface="Arial" panose="020B0604020202020204" pitchFamily="34" charset="0"/>
              </a:rPr>
              <a:t>  Cierre Ruta 32. 01 Acueducto afectado Tortuguero.</a:t>
            </a:r>
          </a:p>
          <a:p>
            <a:pPr marL="87312">
              <a:spcBef>
                <a:spcPts val="137"/>
              </a:spcBef>
            </a:pPr>
            <a:endParaRPr lang="es-PA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>
              <a:spcBef>
                <a:spcPts val="137"/>
              </a:spcBef>
              <a:buFont typeface="Wingdings" panose="05000000000000000000" pitchFamily="2" charset="2"/>
              <a:buChar char="ü"/>
            </a:pPr>
            <a:r>
              <a:rPr lang="es-PA" sz="1400" b="1" dirty="0">
                <a:latin typeface="Arial" panose="020B0604020202020204" pitchFamily="34" charset="0"/>
                <a:cs typeface="Arial" panose="020B0604020202020204" pitchFamily="34" charset="0"/>
              </a:rPr>
              <a:t>TURRIALBA:</a:t>
            </a:r>
            <a:r>
              <a:rPr lang="es-PA" sz="1400" dirty="0">
                <a:latin typeface="Arial" panose="020B0604020202020204" pitchFamily="34" charset="0"/>
                <a:cs typeface="Arial" panose="020B0604020202020204" pitchFamily="34" charset="0"/>
              </a:rPr>
              <a:t>  Derrumbes en vías cantonales.</a:t>
            </a:r>
          </a:p>
        </p:txBody>
      </p:sp>
      <p:sp>
        <p:nvSpPr>
          <p:cNvPr id="226" name="object 16">
            <a:extLst>
              <a:ext uri="{FF2B5EF4-FFF2-40B4-BE49-F238E27FC236}">
                <a16:creationId xmlns:a16="http://schemas.microsoft.com/office/drawing/2014/main" id="{DB1FC7B2-0C28-40D1-808E-D7F7A24B1C9F}"/>
              </a:ext>
            </a:extLst>
          </p:cNvPr>
          <p:cNvSpPr txBox="1"/>
          <p:nvPr/>
        </p:nvSpPr>
        <p:spPr>
          <a:xfrm>
            <a:off x="7753504" y="6366513"/>
            <a:ext cx="10600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es-P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bject 7">
            <a:extLst>
              <a:ext uri="{FF2B5EF4-FFF2-40B4-BE49-F238E27FC236}">
                <a16:creationId xmlns:a16="http://schemas.microsoft.com/office/drawing/2014/main" id="{99BC68F2-BEB0-4166-B506-EF6169B20A58}"/>
              </a:ext>
            </a:extLst>
          </p:cNvPr>
          <p:cNvSpPr txBox="1"/>
          <p:nvPr/>
        </p:nvSpPr>
        <p:spPr>
          <a:xfrm rot="5400000">
            <a:off x="7745368" y="5905828"/>
            <a:ext cx="369332" cy="1170779"/>
          </a:xfrm>
          <a:prstGeom prst="rect">
            <a:avLst/>
          </a:prstGeom>
        </p:spPr>
        <p:txBody>
          <a:bodyPr vert="vert270" wrap="square" lIns="0" tIns="17376" rIns="0" bIns="0" rtlCol="0">
            <a:spAutoFit/>
          </a:bodyPr>
          <a:lstStyle/>
          <a:p>
            <a:pPr marL="10860">
              <a:spcBef>
                <a:spcPts val="137"/>
              </a:spcBef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Productiva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9BC15115-D421-4044-8E78-23201A30B4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7819" y="6392020"/>
            <a:ext cx="396000" cy="396000"/>
            <a:chOff x="1551" y="3760"/>
            <a:chExt cx="257" cy="257"/>
          </a:xfrm>
        </p:grpSpPr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FF895BFF-7A20-47F2-95B5-3D4B2062ED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51" y="3760"/>
              <a:ext cx="257" cy="257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59C880A-865B-40A9-AC82-E4AE4F170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3" y="3793"/>
              <a:ext cx="192" cy="196"/>
            </a:xfrm>
            <a:custGeom>
              <a:avLst/>
              <a:gdLst>
                <a:gd name="T0" fmla="*/ 27 w 179"/>
                <a:gd name="T1" fmla="*/ 150 h 183"/>
                <a:gd name="T2" fmla="*/ 34 w 179"/>
                <a:gd name="T3" fmla="*/ 150 h 183"/>
                <a:gd name="T4" fmla="*/ 40 w 179"/>
                <a:gd name="T5" fmla="*/ 150 h 183"/>
                <a:gd name="T6" fmla="*/ 30 w 179"/>
                <a:gd name="T7" fmla="*/ 175 h 183"/>
                <a:gd name="T8" fmla="*/ 3 w 179"/>
                <a:gd name="T9" fmla="*/ 74 h 183"/>
                <a:gd name="T10" fmla="*/ 19 w 179"/>
                <a:gd name="T11" fmla="*/ 95 h 183"/>
                <a:gd name="T12" fmla="*/ 3 w 179"/>
                <a:gd name="T13" fmla="*/ 46 h 183"/>
                <a:gd name="T14" fmla="*/ 19 w 179"/>
                <a:gd name="T15" fmla="*/ 67 h 183"/>
                <a:gd name="T16" fmla="*/ 3 w 179"/>
                <a:gd name="T17" fmla="*/ 19 h 183"/>
                <a:gd name="T18" fmla="*/ 19 w 179"/>
                <a:gd name="T19" fmla="*/ 40 h 183"/>
                <a:gd name="T20" fmla="*/ 65 w 179"/>
                <a:gd name="T21" fmla="*/ 74 h 183"/>
                <a:gd name="T22" fmla="*/ 44 w 179"/>
                <a:gd name="T23" fmla="*/ 118 h 183"/>
                <a:gd name="T24" fmla="*/ 3 w 179"/>
                <a:gd name="T25" fmla="*/ 102 h 183"/>
                <a:gd name="T26" fmla="*/ 19 w 179"/>
                <a:gd name="T27" fmla="*/ 123 h 183"/>
                <a:gd name="T28" fmla="*/ 65 w 179"/>
                <a:gd name="T29" fmla="*/ 102 h 183"/>
                <a:gd name="T30" fmla="*/ 44 w 179"/>
                <a:gd name="T31" fmla="*/ 146 h 183"/>
                <a:gd name="T32" fmla="*/ 65 w 179"/>
                <a:gd name="T33" fmla="*/ 46 h 183"/>
                <a:gd name="T34" fmla="*/ 44 w 179"/>
                <a:gd name="T35" fmla="*/ 90 h 183"/>
                <a:gd name="T36" fmla="*/ 65 w 179"/>
                <a:gd name="T37" fmla="*/ 19 h 183"/>
                <a:gd name="T38" fmla="*/ 44 w 179"/>
                <a:gd name="T39" fmla="*/ 63 h 183"/>
                <a:gd name="T40" fmla="*/ 34 w 179"/>
                <a:gd name="T41" fmla="*/ 0 h 183"/>
                <a:gd name="T42" fmla="*/ 89 w 179"/>
                <a:gd name="T43" fmla="*/ 178 h 183"/>
                <a:gd name="T44" fmla="*/ 101 w 179"/>
                <a:gd name="T45" fmla="*/ 157 h 183"/>
                <a:gd name="T46" fmla="*/ 95 w 179"/>
                <a:gd name="T47" fmla="*/ 154 h 183"/>
                <a:gd name="T48" fmla="*/ 81 w 179"/>
                <a:gd name="T49" fmla="*/ 175 h 183"/>
                <a:gd name="T50" fmla="*/ 105 w 179"/>
                <a:gd name="T51" fmla="*/ 98 h 183"/>
                <a:gd name="T52" fmla="*/ 100 w 179"/>
                <a:gd name="T53" fmla="*/ 121 h 183"/>
                <a:gd name="T54" fmla="*/ 117 w 179"/>
                <a:gd name="T55" fmla="*/ 73 h 183"/>
                <a:gd name="T56" fmla="*/ 111 w 179"/>
                <a:gd name="T57" fmla="*/ 96 h 183"/>
                <a:gd name="T58" fmla="*/ 128 w 179"/>
                <a:gd name="T59" fmla="*/ 48 h 183"/>
                <a:gd name="T60" fmla="*/ 123 w 179"/>
                <a:gd name="T61" fmla="*/ 71 h 183"/>
                <a:gd name="T62" fmla="*/ 118 w 179"/>
                <a:gd name="T63" fmla="*/ 129 h 183"/>
                <a:gd name="T64" fmla="*/ 132 w 179"/>
                <a:gd name="T65" fmla="*/ 110 h 183"/>
                <a:gd name="T66" fmla="*/ 93 w 179"/>
                <a:gd name="T67" fmla="*/ 124 h 183"/>
                <a:gd name="T68" fmla="*/ 88 w 179"/>
                <a:gd name="T69" fmla="*/ 146 h 183"/>
                <a:gd name="T70" fmla="*/ 106 w 179"/>
                <a:gd name="T71" fmla="*/ 155 h 183"/>
                <a:gd name="T72" fmla="*/ 120 w 179"/>
                <a:gd name="T73" fmla="*/ 136 h 183"/>
                <a:gd name="T74" fmla="*/ 130 w 179"/>
                <a:gd name="T75" fmla="*/ 104 h 183"/>
                <a:gd name="T76" fmla="*/ 144 w 179"/>
                <a:gd name="T77" fmla="*/ 85 h 183"/>
                <a:gd name="T78" fmla="*/ 141 w 179"/>
                <a:gd name="T79" fmla="*/ 80 h 183"/>
                <a:gd name="T80" fmla="*/ 155 w 179"/>
                <a:gd name="T81" fmla="*/ 61 h 183"/>
                <a:gd name="T82" fmla="*/ 142 w 179"/>
                <a:gd name="T83" fmla="*/ 57 h 183"/>
                <a:gd name="T84" fmla="*/ 142 w 179"/>
                <a:gd name="T85" fmla="*/ 5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183">
                  <a:moveTo>
                    <a:pt x="30" y="175"/>
                  </a:moveTo>
                  <a:cubicBezTo>
                    <a:pt x="27" y="150"/>
                    <a:pt x="27" y="150"/>
                    <a:pt x="27" y="150"/>
                  </a:cubicBezTo>
                  <a:cubicBezTo>
                    <a:pt x="27" y="148"/>
                    <a:pt x="30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7" y="150"/>
                    <a:pt x="40" y="148"/>
                    <a:pt x="40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38" y="179"/>
                    <a:pt x="30" y="177"/>
                    <a:pt x="30" y="175"/>
                  </a:cubicBezTo>
                  <a:close/>
                  <a:moveTo>
                    <a:pt x="19" y="95"/>
                  </a:moveTo>
                  <a:cubicBezTo>
                    <a:pt x="1" y="87"/>
                    <a:pt x="3" y="74"/>
                    <a:pt x="3" y="74"/>
                  </a:cubicBezTo>
                  <a:cubicBezTo>
                    <a:pt x="0" y="78"/>
                    <a:pt x="5" y="118"/>
                    <a:pt x="24" y="118"/>
                  </a:cubicBezTo>
                  <a:cubicBezTo>
                    <a:pt x="32" y="118"/>
                    <a:pt x="39" y="104"/>
                    <a:pt x="19" y="95"/>
                  </a:cubicBezTo>
                  <a:close/>
                  <a:moveTo>
                    <a:pt x="19" y="67"/>
                  </a:moveTo>
                  <a:cubicBezTo>
                    <a:pt x="1" y="59"/>
                    <a:pt x="3" y="46"/>
                    <a:pt x="3" y="46"/>
                  </a:cubicBezTo>
                  <a:cubicBezTo>
                    <a:pt x="0" y="51"/>
                    <a:pt x="5" y="90"/>
                    <a:pt x="24" y="90"/>
                  </a:cubicBezTo>
                  <a:cubicBezTo>
                    <a:pt x="32" y="90"/>
                    <a:pt x="39" y="76"/>
                    <a:pt x="19" y="67"/>
                  </a:cubicBezTo>
                  <a:close/>
                  <a:moveTo>
                    <a:pt x="19" y="40"/>
                  </a:moveTo>
                  <a:cubicBezTo>
                    <a:pt x="1" y="32"/>
                    <a:pt x="3" y="19"/>
                    <a:pt x="3" y="19"/>
                  </a:cubicBezTo>
                  <a:cubicBezTo>
                    <a:pt x="0" y="24"/>
                    <a:pt x="5" y="63"/>
                    <a:pt x="24" y="63"/>
                  </a:cubicBezTo>
                  <a:cubicBezTo>
                    <a:pt x="32" y="63"/>
                    <a:pt x="39" y="49"/>
                    <a:pt x="19" y="40"/>
                  </a:cubicBezTo>
                  <a:close/>
                  <a:moveTo>
                    <a:pt x="44" y="118"/>
                  </a:moveTo>
                  <a:cubicBezTo>
                    <a:pt x="63" y="118"/>
                    <a:pt x="67" y="78"/>
                    <a:pt x="65" y="74"/>
                  </a:cubicBezTo>
                  <a:cubicBezTo>
                    <a:pt x="65" y="74"/>
                    <a:pt x="67" y="87"/>
                    <a:pt x="49" y="95"/>
                  </a:cubicBezTo>
                  <a:cubicBezTo>
                    <a:pt x="29" y="104"/>
                    <a:pt x="36" y="118"/>
                    <a:pt x="44" y="118"/>
                  </a:cubicBezTo>
                  <a:close/>
                  <a:moveTo>
                    <a:pt x="19" y="123"/>
                  </a:moveTo>
                  <a:cubicBezTo>
                    <a:pt x="1" y="115"/>
                    <a:pt x="3" y="102"/>
                    <a:pt x="3" y="102"/>
                  </a:cubicBezTo>
                  <a:cubicBezTo>
                    <a:pt x="0" y="107"/>
                    <a:pt x="5" y="146"/>
                    <a:pt x="24" y="146"/>
                  </a:cubicBezTo>
                  <a:cubicBezTo>
                    <a:pt x="32" y="146"/>
                    <a:pt x="39" y="132"/>
                    <a:pt x="19" y="123"/>
                  </a:cubicBezTo>
                  <a:close/>
                  <a:moveTo>
                    <a:pt x="44" y="146"/>
                  </a:moveTo>
                  <a:cubicBezTo>
                    <a:pt x="63" y="146"/>
                    <a:pt x="67" y="107"/>
                    <a:pt x="65" y="102"/>
                  </a:cubicBezTo>
                  <a:cubicBezTo>
                    <a:pt x="65" y="102"/>
                    <a:pt x="67" y="115"/>
                    <a:pt x="49" y="123"/>
                  </a:cubicBezTo>
                  <a:cubicBezTo>
                    <a:pt x="29" y="132"/>
                    <a:pt x="36" y="146"/>
                    <a:pt x="44" y="146"/>
                  </a:cubicBezTo>
                  <a:close/>
                  <a:moveTo>
                    <a:pt x="44" y="90"/>
                  </a:moveTo>
                  <a:cubicBezTo>
                    <a:pt x="63" y="90"/>
                    <a:pt x="67" y="51"/>
                    <a:pt x="65" y="46"/>
                  </a:cubicBezTo>
                  <a:cubicBezTo>
                    <a:pt x="65" y="46"/>
                    <a:pt x="67" y="59"/>
                    <a:pt x="49" y="67"/>
                  </a:cubicBezTo>
                  <a:cubicBezTo>
                    <a:pt x="29" y="76"/>
                    <a:pt x="36" y="90"/>
                    <a:pt x="44" y="90"/>
                  </a:cubicBezTo>
                  <a:close/>
                  <a:moveTo>
                    <a:pt x="44" y="63"/>
                  </a:moveTo>
                  <a:cubicBezTo>
                    <a:pt x="63" y="63"/>
                    <a:pt x="67" y="24"/>
                    <a:pt x="65" y="19"/>
                  </a:cubicBezTo>
                  <a:cubicBezTo>
                    <a:pt x="65" y="19"/>
                    <a:pt x="67" y="32"/>
                    <a:pt x="49" y="40"/>
                  </a:cubicBezTo>
                  <a:cubicBezTo>
                    <a:pt x="29" y="49"/>
                    <a:pt x="36" y="63"/>
                    <a:pt x="44" y="63"/>
                  </a:cubicBezTo>
                  <a:close/>
                  <a:moveTo>
                    <a:pt x="35" y="42"/>
                  </a:moveTo>
                  <a:cubicBezTo>
                    <a:pt x="55" y="42"/>
                    <a:pt x="34" y="0"/>
                    <a:pt x="34" y="0"/>
                  </a:cubicBezTo>
                  <a:cubicBezTo>
                    <a:pt x="32" y="4"/>
                    <a:pt x="15" y="42"/>
                    <a:pt x="35" y="42"/>
                  </a:cubicBezTo>
                  <a:close/>
                  <a:moveTo>
                    <a:pt x="89" y="178"/>
                  </a:moveTo>
                  <a:cubicBezTo>
                    <a:pt x="101" y="157"/>
                    <a:pt x="101" y="157"/>
                    <a:pt x="101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2" y="155"/>
                    <a:pt x="98" y="156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2" y="153"/>
                    <a:pt x="90" y="150"/>
                    <a:pt x="89" y="15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0" y="177"/>
                    <a:pt x="87" y="183"/>
                    <a:pt x="89" y="178"/>
                  </a:cubicBezTo>
                  <a:close/>
                  <a:moveTo>
                    <a:pt x="105" y="98"/>
                  </a:moveTo>
                  <a:cubicBezTo>
                    <a:pt x="92" y="83"/>
                    <a:pt x="99" y="72"/>
                    <a:pt x="99" y="72"/>
                  </a:cubicBezTo>
                  <a:cubicBezTo>
                    <a:pt x="95" y="75"/>
                    <a:pt x="83" y="113"/>
                    <a:pt x="100" y="121"/>
                  </a:cubicBezTo>
                  <a:cubicBezTo>
                    <a:pt x="107" y="124"/>
                    <a:pt x="120" y="115"/>
                    <a:pt x="105" y="98"/>
                  </a:cubicBezTo>
                  <a:close/>
                  <a:moveTo>
                    <a:pt x="117" y="73"/>
                  </a:moveTo>
                  <a:cubicBezTo>
                    <a:pt x="104" y="58"/>
                    <a:pt x="111" y="47"/>
                    <a:pt x="111" y="47"/>
                  </a:cubicBezTo>
                  <a:cubicBezTo>
                    <a:pt x="107" y="50"/>
                    <a:pt x="94" y="88"/>
                    <a:pt x="111" y="96"/>
                  </a:cubicBezTo>
                  <a:cubicBezTo>
                    <a:pt x="119" y="99"/>
                    <a:pt x="131" y="89"/>
                    <a:pt x="117" y="73"/>
                  </a:cubicBezTo>
                  <a:close/>
                  <a:moveTo>
                    <a:pt x="128" y="48"/>
                  </a:moveTo>
                  <a:cubicBezTo>
                    <a:pt x="115" y="34"/>
                    <a:pt x="122" y="23"/>
                    <a:pt x="122" y="23"/>
                  </a:cubicBezTo>
                  <a:cubicBezTo>
                    <a:pt x="118" y="26"/>
                    <a:pt x="106" y="63"/>
                    <a:pt x="123" y="71"/>
                  </a:cubicBezTo>
                  <a:cubicBezTo>
                    <a:pt x="130" y="75"/>
                    <a:pt x="143" y="65"/>
                    <a:pt x="128" y="48"/>
                  </a:cubicBezTo>
                  <a:close/>
                  <a:moveTo>
                    <a:pt x="118" y="129"/>
                  </a:moveTo>
                  <a:cubicBezTo>
                    <a:pt x="135" y="137"/>
                    <a:pt x="156" y="103"/>
                    <a:pt x="156" y="98"/>
                  </a:cubicBezTo>
                  <a:cubicBezTo>
                    <a:pt x="156" y="98"/>
                    <a:pt x="152" y="111"/>
                    <a:pt x="132" y="110"/>
                  </a:cubicBezTo>
                  <a:cubicBezTo>
                    <a:pt x="110" y="110"/>
                    <a:pt x="110" y="126"/>
                    <a:pt x="118" y="129"/>
                  </a:cubicBezTo>
                  <a:close/>
                  <a:moveTo>
                    <a:pt x="93" y="124"/>
                  </a:moveTo>
                  <a:cubicBezTo>
                    <a:pt x="80" y="109"/>
                    <a:pt x="87" y="98"/>
                    <a:pt x="87" y="98"/>
                  </a:cubicBezTo>
                  <a:cubicBezTo>
                    <a:pt x="83" y="101"/>
                    <a:pt x="71" y="139"/>
                    <a:pt x="88" y="146"/>
                  </a:cubicBezTo>
                  <a:cubicBezTo>
                    <a:pt x="95" y="150"/>
                    <a:pt x="108" y="140"/>
                    <a:pt x="93" y="124"/>
                  </a:cubicBezTo>
                  <a:close/>
                  <a:moveTo>
                    <a:pt x="106" y="155"/>
                  </a:moveTo>
                  <a:cubicBezTo>
                    <a:pt x="123" y="163"/>
                    <a:pt x="144" y="129"/>
                    <a:pt x="144" y="124"/>
                  </a:cubicBezTo>
                  <a:cubicBezTo>
                    <a:pt x="144" y="124"/>
                    <a:pt x="140" y="136"/>
                    <a:pt x="120" y="136"/>
                  </a:cubicBezTo>
                  <a:cubicBezTo>
                    <a:pt x="98" y="136"/>
                    <a:pt x="98" y="151"/>
                    <a:pt x="106" y="155"/>
                  </a:cubicBezTo>
                  <a:close/>
                  <a:moveTo>
                    <a:pt x="130" y="104"/>
                  </a:moveTo>
                  <a:cubicBezTo>
                    <a:pt x="147" y="112"/>
                    <a:pt x="167" y="78"/>
                    <a:pt x="167" y="73"/>
                  </a:cubicBezTo>
                  <a:cubicBezTo>
                    <a:pt x="167" y="73"/>
                    <a:pt x="163" y="85"/>
                    <a:pt x="144" y="85"/>
                  </a:cubicBezTo>
                  <a:cubicBezTo>
                    <a:pt x="122" y="85"/>
                    <a:pt x="122" y="101"/>
                    <a:pt x="130" y="104"/>
                  </a:cubicBezTo>
                  <a:close/>
                  <a:moveTo>
                    <a:pt x="141" y="80"/>
                  </a:moveTo>
                  <a:cubicBezTo>
                    <a:pt x="158" y="87"/>
                    <a:pt x="179" y="54"/>
                    <a:pt x="179" y="49"/>
                  </a:cubicBezTo>
                  <a:cubicBezTo>
                    <a:pt x="179" y="49"/>
                    <a:pt x="175" y="61"/>
                    <a:pt x="155" y="61"/>
                  </a:cubicBezTo>
                  <a:cubicBezTo>
                    <a:pt x="133" y="61"/>
                    <a:pt x="133" y="76"/>
                    <a:pt x="141" y="80"/>
                  </a:cubicBezTo>
                  <a:close/>
                  <a:moveTo>
                    <a:pt x="142" y="57"/>
                  </a:moveTo>
                  <a:cubicBezTo>
                    <a:pt x="160" y="65"/>
                    <a:pt x="159" y="18"/>
                    <a:pt x="159" y="18"/>
                  </a:cubicBezTo>
                  <a:cubicBezTo>
                    <a:pt x="155" y="21"/>
                    <a:pt x="124" y="49"/>
                    <a:pt x="142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36849988-BCBA-4214-B22E-FE2023D388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56152" y="5943070"/>
            <a:ext cx="396000" cy="396000"/>
            <a:chOff x="173" y="3495"/>
            <a:chExt cx="257" cy="257"/>
          </a:xfrm>
        </p:grpSpPr>
        <p:sp>
          <p:nvSpPr>
            <p:cNvPr id="25" name="AutoShape 12">
              <a:extLst>
                <a:ext uri="{FF2B5EF4-FFF2-40B4-BE49-F238E27FC236}">
                  <a16:creationId xmlns:a16="http://schemas.microsoft.com/office/drawing/2014/main" id="{4143A960-4A6A-4C8B-9A7A-23F333F161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3" y="3495"/>
              <a:ext cx="257" cy="257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A0DD505-0DBB-40F1-813B-1BB3501A5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" y="3527"/>
              <a:ext cx="185" cy="200"/>
            </a:xfrm>
            <a:custGeom>
              <a:avLst/>
              <a:gdLst>
                <a:gd name="T0" fmla="*/ 146 w 172"/>
                <a:gd name="T1" fmla="*/ 112 h 187"/>
                <a:gd name="T2" fmla="*/ 164 w 172"/>
                <a:gd name="T3" fmla="*/ 159 h 187"/>
                <a:gd name="T4" fmla="*/ 127 w 172"/>
                <a:gd name="T5" fmla="*/ 159 h 187"/>
                <a:gd name="T6" fmla="*/ 146 w 172"/>
                <a:gd name="T7" fmla="*/ 112 h 187"/>
                <a:gd name="T8" fmla="*/ 168 w 172"/>
                <a:gd name="T9" fmla="*/ 93 h 187"/>
                <a:gd name="T10" fmla="*/ 168 w 172"/>
                <a:gd name="T11" fmla="*/ 72 h 187"/>
                <a:gd name="T12" fmla="*/ 139 w 172"/>
                <a:gd name="T13" fmla="*/ 47 h 187"/>
                <a:gd name="T14" fmla="*/ 101 w 172"/>
                <a:gd name="T15" fmla="*/ 47 h 187"/>
                <a:gd name="T16" fmla="*/ 101 w 172"/>
                <a:gd name="T17" fmla="*/ 35 h 187"/>
                <a:gd name="T18" fmla="*/ 95 w 172"/>
                <a:gd name="T19" fmla="*/ 29 h 187"/>
                <a:gd name="T20" fmla="*/ 80 w 172"/>
                <a:gd name="T21" fmla="*/ 29 h 187"/>
                <a:gd name="T22" fmla="*/ 80 w 172"/>
                <a:gd name="T23" fmla="*/ 21 h 187"/>
                <a:gd name="T24" fmla="*/ 83 w 172"/>
                <a:gd name="T25" fmla="*/ 18 h 187"/>
                <a:gd name="T26" fmla="*/ 115 w 172"/>
                <a:gd name="T27" fmla="*/ 18 h 187"/>
                <a:gd name="T28" fmla="*/ 124 w 172"/>
                <a:gd name="T29" fmla="*/ 23 h 187"/>
                <a:gd name="T30" fmla="*/ 135 w 172"/>
                <a:gd name="T31" fmla="*/ 11 h 187"/>
                <a:gd name="T32" fmla="*/ 124 w 172"/>
                <a:gd name="T33" fmla="*/ 0 h 187"/>
                <a:gd name="T34" fmla="*/ 115 w 172"/>
                <a:gd name="T35" fmla="*/ 5 h 187"/>
                <a:gd name="T36" fmla="*/ 83 w 172"/>
                <a:gd name="T37" fmla="*/ 5 h 187"/>
                <a:gd name="T38" fmla="*/ 74 w 172"/>
                <a:gd name="T39" fmla="*/ 0 h 187"/>
                <a:gd name="T40" fmla="*/ 65 w 172"/>
                <a:gd name="T41" fmla="*/ 5 h 187"/>
                <a:gd name="T42" fmla="*/ 30 w 172"/>
                <a:gd name="T43" fmla="*/ 5 h 187"/>
                <a:gd name="T44" fmla="*/ 21 w 172"/>
                <a:gd name="T45" fmla="*/ 0 h 187"/>
                <a:gd name="T46" fmla="*/ 10 w 172"/>
                <a:gd name="T47" fmla="*/ 11 h 187"/>
                <a:gd name="T48" fmla="*/ 21 w 172"/>
                <a:gd name="T49" fmla="*/ 23 h 187"/>
                <a:gd name="T50" fmla="*/ 30 w 172"/>
                <a:gd name="T51" fmla="*/ 18 h 187"/>
                <a:gd name="T52" fmla="*/ 65 w 172"/>
                <a:gd name="T53" fmla="*/ 18 h 187"/>
                <a:gd name="T54" fmla="*/ 68 w 172"/>
                <a:gd name="T55" fmla="*/ 21 h 187"/>
                <a:gd name="T56" fmla="*/ 68 w 172"/>
                <a:gd name="T57" fmla="*/ 29 h 187"/>
                <a:gd name="T58" fmla="*/ 53 w 172"/>
                <a:gd name="T59" fmla="*/ 29 h 187"/>
                <a:gd name="T60" fmla="*/ 46 w 172"/>
                <a:gd name="T61" fmla="*/ 35 h 187"/>
                <a:gd name="T62" fmla="*/ 46 w 172"/>
                <a:gd name="T63" fmla="*/ 47 h 187"/>
                <a:gd name="T64" fmla="*/ 0 w 172"/>
                <a:gd name="T65" fmla="*/ 47 h 187"/>
                <a:gd name="T66" fmla="*/ 0 w 172"/>
                <a:gd name="T67" fmla="*/ 84 h 187"/>
                <a:gd name="T68" fmla="*/ 52 w 172"/>
                <a:gd name="T69" fmla="*/ 84 h 187"/>
                <a:gd name="T70" fmla="*/ 73 w 172"/>
                <a:gd name="T71" fmla="*/ 99 h 187"/>
                <a:gd name="T72" fmla="*/ 97 w 172"/>
                <a:gd name="T73" fmla="*/ 84 h 187"/>
                <a:gd name="T74" fmla="*/ 116 w 172"/>
                <a:gd name="T75" fmla="*/ 84 h 187"/>
                <a:gd name="T76" fmla="*/ 124 w 172"/>
                <a:gd name="T77" fmla="*/ 94 h 187"/>
                <a:gd name="T78" fmla="*/ 121 w 172"/>
                <a:gd name="T79" fmla="*/ 99 h 187"/>
                <a:gd name="T80" fmla="*/ 127 w 172"/>
                <a:gd name="T81" fmla="*/ 105 h 187"/>
                <a:gd name="T82" fmla="*/ 165 w 172"/>
                <a:gd name="T83" fmla="*/ 105 h 187"/>
                <a:gd name="T84" fmla="*/ 172 w 172"/>
                <a:gd name="T85" fmla="*/ 99 h 187"/>
                <a:gd name="T86" fmla="*/ 168 w 172"/>
                <a:gd name="T87" fmla="*/ 9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" h="187">
                  <a:moveTo>
                    <a:pt x="146" y="112"/>
                  </a:moveTo>
                  <a:cubicBezTo>
                    <a:pt x="149" y="119"/>
                    <a:pt x="164" y="154"/>
                    <a:pt x="164" y="159"/>
                  </a:cubicBezTo>
                  <a:cubicBezTo>
                    <a:pt x="164" y="187"/>
                    <a:pt x="127" y="187"/>
                    <a:pt x="127" y="159"/>
                  </a:cubicBezTo>
                  <a:cubicBezTo>
                    <a:pt x="127" y="154"/>
                    <a:pt x="142" y="117"/>
                    <a:pt x="146" y="112"/>
                  </a:cubicBezTo>
                  <a:close/>
                  <a:moveTo>
                    <a:pt x="168" y="93"/>
                  </a:moveTo>
                  <a:cubicBezTo>
                    <a:pt x="168" y="90"/>
                    <a:pt x="168" y="83"/>
                    <a:pt x="168" y="72"/>
                  </a:cubicBezTo>
                  <a:cubicBezTo>
                    <a:pt x="168" y="58"/>
                    <a:pt x="155" y="47"/>
                    <a:pt x="139" y="47"/>
                  </a:cubicBezTo>
                  <a:cubicBezTo>
                    <a:pt x="139" y="47"/>
                    <a:pt x="139" y="47"/>
                    <a:pt x="101" y="47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1"/>
                    <a:pt x="98" y="29"/>
                    <a:pt x="95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0"/>
                    <a:pt x="82" y="19"/>
                    <a:pt x="83" y="18"/>
                  </a:cubicBezTo>
                  <a:cubicBezTo>
                    <a:pt x="87" y="18"/>
                    <a:pt x="96" y="18"/>
                    <a:pt x="115" y="18"/>
                  </a:cubicBezTo>
                  <a:cubicBezTo>
                    <a:pt x="117" y="21"/>
                    <a:pt x="120" y="23"/>
                    <a:pt x="124" y="23"/>
                  </a:cubicBez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20" y="0"/>
                    <a:pt x="117" y="2"/>
                    <a:pt x="115" y="5"/>
                  </a:cubicBezTo>
                  <a:cubicBezTo>
                    <a:pt x="110" y="5"/>
                    <a:pt x="100" y="5"/>
                    <a:pt x="83" y="5"/>
                  </a:cubicBezTo>
                  <a:cubicBezTo>
                    <a:pt x="81" y="2"/>
                    <a:pt x="78" y="0"/>
                    <a:pt x="74" y="0"/>
                  </a:cubicBezTo>
                  <a:cubicBezTo>
                    <a:pt x="70" y="0"/>
                    <a:pt x="67" y="2"/>
                    <a:pt x="65" y="5"/>
                  </a:cubicBezTo>
                  <a:cubicBezTo>
                    <a:pt x="55" y="5"/>
                    <a:pt x="44" y="5"/>
                    <a:pt x="30" y="5"/>
                  </a:cubicBezTo>
                  <a:cubicBezTo>
                    <a:pt x="28" y="2"/>
                    <a:pt x="25" y="0"/>
                    <a:pt x="21" y="0"/>
                  </a:cubicBezTo>
                  <a:cubicBezTo>
                    <a:pt x="15" y="0"/>
                    <a:pt x="10" y="5"/>
                    <a:pt x="10" y="11"/>
                  </a:cubicBezTo>
                  <a:cubicBezTo>
                    <a:pt x="10" y="18"/>
                    <a:pt x="15" y="23"/>
                    <a:pt x="21" y="23"/>
                  </a:cubicBezTo>
                  <a:cubicBezTo>
                    <a:pt x="25" y="23"/>
                    <a:pt x="28" y="21"/>
                    <a:pt x="30" y="18"/>
                  </a:cubicBezTo>
                  <a:cubicBezTo>
                    <a:pt x="36" y="18"/>
                    <a:pt x="46" y="18"/>
                    <a:pt x="65" y="18"/>
                  </a:cubicBezTo>
                  <a:cubicBezTo>
                    <a:pt x="66" y="19"/>
                    <a:pt x="67" y="20"/>
                    <a:pt x="68" y="2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9" y="29"/>
                    <a:pt x="46" y="31"/>
                    <a:pt x="46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3" y="47"/>
                    <a:pt x="31" y="47"/>
                    <a:pt x="0" y="4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4"/>
                    <a:pt x="9" y="84"/>
                    <a:pt x="52" y="84"/>
                  </a:cubicBezTo>
                  <a:cubicBezTo>
                    <a:pt x="57" y="94"/>
                    <a:pt x="63" y="99"/>
                    <a:pt x="73" y="99"/>
                  </a:cubicBezTo>
                  <a:cubicBezTo>
                    <a:pt x="84" y="99"/>
                    <a:pt x="92" y="94"/>
                    <a:pt x="97" y="84"/>
                  </a:cubicBezTo>
                  <a:cubicBezTo>
                    <a:pt x="97" y="84"/>
                    <a:pt x="97" y="84"/>
                    <a:pt x="116" y="84"/>
                  </a:cubicBezTo>
                  <a:cubicBezTo>
                    <a:pt x="121" y="84"/>
                    <a:pt x="123" y="87"/>
                    <a:pt x="124" y="94"/>
                  </a:cubicBezTo>
                  <a:cubicBezTo>
                    <a:pt x="122" y="95"/>
                    <a:pt x="121" y="97"/>
                    <a:pt x="121" y="99"/>
                  </a:cubicBezTo>
                  <a:cubicBezTo>
                    <a:pt x="121" y="103"/>
                    <a:pt x="124" y="105"/>
                    <a:pt x="127" y="105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9" y="105"/>
                    <a:pt x="172" y="103"/>
                    <a:pt x="172" y="99"/>
                  </a:cubicBezTo>
                  <a:cubicBezTo>
                    <a:pt x="172" y="96"/>
                    <a:pt x="170" y="94"/>
                    <a:pt x="168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31" name="Group 18">
            <a:extLst>
              <a:ext uri="{FF2B5EF4-FFF2-40B4-BE49-F238E27FC236}">
                <a16:creationId xmlns:a16="http://schemas.microsoft.com/office/drawing/2014/main" id="{7AA6C6CD-9508-4C6D-9AB4-6230F46614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56124" y="5487336"/>
            <a:ext cx="397562" cy="396000"/>
            <a:chOff x="179" y="3229"/>
            <a:chExt cx="254" cy="253"/>
          </a:xfrm>
        </p:grpSpPr>
        <p:sp>
          <p:nvSpPr>
            <p:cNvPr id="33" name="AutoShape 17">
              <a:extLst>
                <a:ext uri="{FF2B5EF4-FFF2-40B4-BE49-F238E27FC236}">
                  <a16:creationId xmlns:a16="http://schemas.microsoft.com/office/drawing/2014/main" id="{75526D3C-CBE5-4D6D-B544-670067EE67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" y="3229"/>
              <a:ext cx="254" cy="253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979A79AF-5CAD-4E67-A2E8-3F6000776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" y="3281"/>
              <a:ext cx="190" cy="147"/>
            </a:xfrm>
            <a:custGeom>
              <a:avLst/>
              <a:gdLst>
                <a:gd name="T0" fmla="*/ 156 w 180"/>
                <a:gd name="T1" fmla="*/ 102 h 140"/>
                <a:gd name="T2" fmla="*/ 116 w 180"/>
                <a:gd name="T3" fmla="*/ 102 h 140"/>
                <a:gd name="T4" fmla="*/ 93 w 180"/>
                <a:gd name="T5" fmla="*/ 70 h 140"/>
                <a:gd name="T6" fmla="*/ 93 w 180"/>
                <a:gd name="T7" fmla="*/ 70 h 140"/>
                <a:gd name="T8" fmla="*/ 69 w 180"/>
                <a:gd name="T9" fmla="*/ 102 h 140"/>
                <a:gd name="T10" fmla="*/ 24 w 180"/>
                <a:gd name="T11" fmla="*/ 102 h 140"/>
                <a:gd name="T12" fmla="*/ 89 w 180"/>
                <a:gd name="T13" fmla="*/ 10 h 140"/>
                <a:gd name="T14" fmla="*/ 84 w 180"/>
                <a:gd name="T15" fmla="*/ 4 h 140"/>
                <a:gd name="T16" fmla="*/ 89 w 180"/>
                <a:gd name="T17" fmla="*/ 0 h 140"/>
                <a:gd name="T18" fmla="*/ 93 w 180"/>
                <a:gd name="T19" fmla="*/ 5 h 140"/>
                <a:gd name="T20" fmla="*/ 93 w 180"/>
                <a:gd name="T21" fmla="*/ 5 h 140"/>
                <a:gd name="T22" fmla="*/ 93 w 180"/>
                <a:gd name="T23" fmla="*/ 5 h 140"/>
                <a:gd name="T24" fmla="*/ 96 w 180"/>
                <a:gd name="T25" fmla="*/ 0 h 140"/>
                <a:gd name="T26" fmla="*/ 101 w 180"/>
                <a:gd name="T27" fmla="*/ 4 h 140"/>
                <a:gd name="T28" fmla="*/ 96 w 180"/>
                <a:gd name="T29" fmla="*/ 10 h 140"/>
                <a:gd name="T30" fmla="*/ 156 w 180"/>
                <a:gd name="T31" fmla="*/ 102 h 140"/>
                <a:gd name="T32" fmla="*/ 0 w 180"/>
                <a:gd name="T33" fmla="*/ 140 h 140"/>
                <a:gd name="T34" fmla="*/ 24 w 180"/>
                <a:gd name="T35" fmla="*/ 140 h 140"/>
                <a:gd name="T36" fmla="*/ 24 w 180"/>
                <a:gd name="T37" fmla="*/ 120 h 140"/>
                <a:gd name="T38" fmla="*/ 0 w 180"/>
                <a:gd name="T39" fmla="*/ 120 h 140"/>
                <a:gd name="T40" fmla="*/ 0 w 180"/>
                <a:gd name="T41" fmla="*/ 140 h 140"/>
                <a:gd name="T42" fmla="*/ 39 w 180"/>
                <a:gd name="T43" fmla="*/ 140 h 140"/>
                <a:gd name="T44" fmla="*/ 63 w 180"/>
                <a:gd name="T45" fmla="*/ 140 h 140"/>
                <a:gd name="T46" fmla="*/ 63 w 180"/>
                <a:gd name="T47" fmla="*/ 120 h 140"/>
                <a:gd name="T48" fmla="*/ 39 w 180"/>
                <a:gd name="T49" fmla="*/ 120 h 140"/>
                <a:gd name="T50" fmla="*/ 39 w 180"/>
                <a:gd name="T51" fmla="*/ 140 h 140"/>
                <a:gd name="T52" fmla="*/ 78 w 180"/>
                <a:gd name="T53" fmla="*/ 140 h 140"/>
                <a:gd name="T54" fmla="*/ 102 w 180"/>
                <a:gd name="T55" fmla="*/ 140 h 140"/>
                <a:gd name="T56" fmla="*/ 102 w 180"/>
                <a:gd name="T57" fmla="*/ 120 h 140"/>
                <a:gd name="T58" fmla="*/ 78 w 180"/>
                <a:gd name="T59" fmla="*/ 120 h 140"/>
                <a:gd name="T60" fmla="*/ 78 w 180"/>
                <a:gd name="T61" fmla="*/ 140 h 140"/>
                <a:gd name="T62" fmla="*/ 116 w 180"/>
                <a:gd name="T63" fmla="*/ 140 h 140"/>
                <a:gd name="T64" fmla="*/ 141 w 180"/>
                <a:gd name="T65" fmla="*/ 140 h 140"/>
                <a:gd name="T66" fmla="*/ 141 w 180"/>
                <a:gd name="T67" fmla="*/ 120 h 140"/>
                <a:gd name="T68" fmla="*/ 116 w 180"/>
                <a:gd name="T69" fmla="*/ 120 h 140"/>
                <a:gd name="T70" fmla="*/ 116 w 180"/>
                <a:gd name="T71" fmla="*/ 140 h 140"/>
                <a:gd name="T72" fmla="*/ 155 w 180"/>
                <a:gd name="T73" fmla="*/ 140 h 140"/>
                <a:gd name="T74" fmla="*/ 180 w 180"/>
                <a:gd name="T75" fmla="*/ 140 h 140"/>
                <a:gd name="T76" fmla="*/ 180 w 180"/>
                <a:gd name="T77" fmla="*/ 120 h 140"/>
                <a:gd name="T78" fmla="*/ 155 w 180"/>
                <a:gd name="T79" fmla="*/ 120 h 140"/>
                <a:gd name="T80" fmla="*/ 155 w 180"/>
                <a:gd name="T8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40">
                  <a:moveTo>
                    <a:pt x="156" y="102"/>
                  </a:moveTo>
                  <a:cubicBezTo>
                    <a:pt x="116" y="102"/>
                    <a:pt x="116" y="102"/>
                    <a:pt x="116" y="102"/>
                  </a:cubicBezTo>
                  <a:cubicBezTo>
                    <a:pt x="100" y="87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70"/>
                    <a:pt x="85" y="88"/>
                    <a:pt x="69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6" y="10"/>
                    <a:pt x="96" y="10"/>
                    <a:pt x="96" y="10"/>
                  </a:cubicBezTo>
                  <a:lnTo>
                    <a:pt x="156" y="102"/>
                  </a:lnTo>
                  <a:close/>
                  <a:moveTo>
                    <a:pt x="0" y="140"/>
                  </a:moveTo>
                  <a:cubicBezTo>
                    <a:pt x="24" y="140"/>
                    <a:pt x="24" y="140"/>
                    <a:pt x="24" y="14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140"/>
                  </a:lnTo>
                  <a:close/>
                  <a:moveTo>
                    <a:pt x="39" y="140"/>
                  </a:moveTo>
                  <a:cubicBezTo>
                    <a:pt x="63" y="140"/>
                    <a:pt x="63" y="140"/>
                    <a:pt x="63" y="14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39" y="120"/>
                    <a:pt x="39" y="120"/>
                    <a:pt x="39" y="120"/>
                  </a:cubicBezTo>
                  <a:lnTo>
                    <a:pt x="39" y="140"/>
                  </a:lnTo>
                  <a:close/>
                  <a:moveTo>
                    <a:pt x="78" y="140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78" y="120"/>
                    <a:pt x="78" y="120"/>
                    <a:pt x="78" y="120"/>
                  </a:cubicBezTo>
                  <a:lnTo>
                    <a:pt x="78" y="140"/>
                  </a:lnTo>
                  <a:close/>
                  <a:moveTo>
                    <a:pt x="116" y="140"/>
                  </a:moveTo>
                  <a:cubicBezTo>
                    <a:pt x="141" y="140"/>
                    <a:pt x="141" y="140"/>
                    <a:pt x="141" y="140"/>
                  </a:cubicBezTo>
                  <a:cubicBezTo>
                    <a:pt x="141" y="120"/>
                    <a:pt x="141" y="120"/>
                    <a:pt x="141" y="120"/>
                  </a:cubicBezTo>
                  <a:cubicBezTo>
                    <a:pt x="116" y="120"/>
                    <a:pt x="116" y="120"/>
                    <a:pt x="116" y="120"/>
                  </a:cubicBezTo>
                  <a:lnTo>
                    <a:pt x="116" y="140"/>
                  </a:lnTo>
                  <a:close/>
                  <a:moveTo>
                    <a:pt x="155" y="140"/>
                  </a:moveTo>
                  <a:cubicBezTo>
                    <a:pt x="180" y="140"/>
                    <a:pt x="180" y="140"/>
                    <a:pt x="180" y="14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55" y="120"/>
                    <a:pt x="155" y="120"/>
                    <a:pt x="155" y="120"/>
                  </a:cubicBezTo>
                  <a:lnTo>
                    <a:pt x="15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42" name="Group 28">
            <a:extLst>
              <a:ext uri="{FF2B5EF4-FFF2-40B4-BE49-F238E27FC236}">
                <a16:creationId xmlns:a16="http://schemas.microsoft.com/office/drawing/2014/main" id="{C77E4A61-A538-4E05-B47F-1C71B575FB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56120" y="5036154"/>
            <a:ext cx="397551" cy="396000"/>
            <a:chOff x="146" y="2960"/>
            <a:chExt cx="257" cy="256"/>
          </a:xfrm>
        </p:grpSpPr>
        <p:sp>
          <p:nvSpPr>
            <p:cNvPr id="43" name="AutoShape 27">
              <a:extLst>
                <a:ext uri="{FF2B5EF4-FFF2-40B4-BE49-F238E27FC236}">
                  <a16:creationId xmlns:a16="http://schemas.microsoft.com/office/drawing/2014/main" id="{CCC8B351-439E-4255-9674-898C7FC8A1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6" y="2960"/>
              <a:ext cx="257" cy="25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31D738D-5ED1-4CA6-9CE3-A0BF006B9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" y="3008"/>
              <a:ext cx="196" cy="157"/>
            </a:xfrm>
            <a:custGeom>
              <a:avLst/>
              <a:gdLst>
                <a:gd name="T0" fmla="*/ 58 w 183"/>
                <a:gd name="T1" fmla="*/ 66 h 147"/>
                <a:gd name="T2" fmla="*/ 58 w 183"/>
                <a:gd name="T3" fmla="*/ 49 h 147"/>
                <a:gd name="T4" fmla="*/ 59 w 183"/>
                <a:gd name="T5" fmla="*/ 114 h 147"/>
                <a:gd name="T6" fmla="*/ 63 w 183"/>
                <a:gd name="T7" fmla="*/ 147 h 147"/>
                <a:gd name="T8" fmla="*/ 66 w 183"/>
                <a:gd name="T9" fmla="*/ 114 h 147"/>
                <a:gd name="T10" fmla="*/ 66 w 183"/>
                <a:gd name="T11" fmla="*/ 80 h 147"/>
                <a:gd name="T12" fmla="*/ 80 w 183"/>
                <a:gd name="T13" fmla="*/ 103 h 147"/>
                <a:gd name="T14" fmla="*/ 70 w 183"/>
                <a:gd name="T15" fmla="*/ 74 h 147"/>
                <a:gd name="T16" fmla="*/ 57 w 183"/>
                <a:gd name="T17" fmla="*/ 68 h 147"/>
                <a:gd name="T18" fmla="*/ 35 w 183"/>
                <a:gd name="T19" fmla="*/ 101 h 147"/>
                <a:gd name="T20" fmla="*/ 39 w 183"/>
                <a:gd name="T21" fmla="*/ 102 h 147"/>
                <a:gd name="T22" fmla="*/ 44 w 183"/>
                <a:gd name="T23" fmla="*/ 114 h 147"/>
                <a:gd name="T24" fmla="*/ 51 w 183"/>
                <a:gd name="T25" fmla="*/ 145 h 147"/>
                <a:gd name="T26" fmla="*/ 55 w 183"/>
                <a:gd name="T27" fmla="*/ 145 h 147"/>
                <a:gd name="T28" fmla="*/ 59 w 183"/>
                <a:gd name="T29" fmla="*/ 114 h 147"/>
                <a:gd name="T30" fmla="*/ 117 w 183"/>
                <a:gd name="T31" fmla="*/ 57 h 147"/>
                <a:gd name="T32" fmla="*/ 133 w 183"/>
                <a:gd name="T33" fmla="*/ 57 h 147"/>
                <a:gd name="T34" fmla="*/ 134 w 183"/>
                <a:gd name="T35" fmla="*/ 98 h 147"/>
                <a:gd name="T36" fmla="*/ 144 w 183"/>
                <a:gd name="T37" fmla="*/ 102 h 147"/>
                <a:gd name="T38" fmla="*/ 148 w 183"/>
                <a:gd name="T39" fmla="*/ 101 h 147"/>
                <a:gd name="T40" fmla="*/ 126 w 183"/>
                <a:gd name="T41" fmla="*/ 68 h 147"/>
                <a:gd name="T42" fmla="*/ 111 w 183"/>
                <a:gd name="T43" fmla="*/ 74 h 147"/>
                <a:gd name="T44" fmla="*/ 103 w 183"/>
                <a:gd name="T45" fmla="*/ 103 h 147"/>
                <a:gd name="T46" fmla="*/ 116 w 183"/>
                <a:gd name="T47" fmla="*/ 80 h 147"/>
                <a:gd name="T48" fmla="*/ 115 w 183"/>
                <a:gd name="T49" fmla="*/ 143 h 147"/>
                <a:gd name="T50" fmla="*/ 118 w 183"/>
                <a:gd name="T51" fmla="*/ 147 h 147"/>
                <a:gd name="T52" fmla="*/ 125 w 183"/>
                <a:gd name="T53" fmla="*/ 109 h 147"/>
                <a:gd name="T54" fmla="*/ 132 w 183"/>
                <a:gd name="T55" fmla="*/ 147 h 147"/>
                <a:gd name="T56" fmla="*/ 135 w 183"/>
                <a:gd name="T57" fmla="*/ 143 h 147"/>
                <a:gd name="T58" fmla="*/ 91 w 183"/>
                <a:gd name="T59" fmla="*/ 100 h 147"/>
                <a:gd name="T60" fmla="*/ 91 w 183"/>
                <a:gd name="T61" fmla="*/ 110 h 147"/>
                <a:gd name="T62" fmla="*/ 91 w 183"/>
                <a:gd name="T63" fmla="*/ 100 h 147"/>
                <a:gd name="T64" fmla="*/ 94 w 183"/>
                <a:gd name="T65" fmla="*/ 145 h 147"/>
                <a:gd name="T66" fmla="*/ 98 w 183"/>
                <a:gd name="T67" fmla="*/ 145 h 147"/>
                <a:gd name="T68" fmla="*/ 97 w 183"/>
                <a:gd name="T69" fmla="*/ 125 h 147"/>
                <a:gd name="T70" fmla="*/ 100 w 183"/>
                <a:gd name="T71" fmla="*/ 115 h 147"/>
                <a:gd name="T72" fmla="*/ 108 w 183"/>
                <a:gd name="T73" fmla="*/ 105 h 147"/>
                <a:gd name="T74" fmla="*/ 106 w 183"/>
                <a:gd name="T75" fmla="*/ 104 h 147"/>
                <a:gd name="T76" fmla="*/ 92 w 183"/>
                <a:gd name="T77" fmla="*/ 111 h 147"/>
                <a:gd name="T78" fmla="*/ 87 w 183"/>
                <a:gd name="T79" fmla="*/ 112 h 147"/>
                <a:gd name="T80" fmla="*/ 76 w 183"/>
                <a:gd name="T81" fmla="*/ 103 h 147"/>
                <a:gd name="T82" fmla="*/ 76 w 183"/>
                <a:gd name="T83" fmla="*/ 106 h 147"/>
                <a:gd name="T84" fmla="*/ 86 w 183"/>
                <a:gd name="T85" fmla="*/ 118 h 147"/>
                <a:gd name="T86" fmla="*/ 85 w 183"/>
                <a:gd name="T87" fmla="*/ 144 h 147"/>
                <a:gd name="T88" fmla="*/ 87 w 183"/>
                <a:gd name="T89" fmla="*/ 147 h 147"/>
                <a:gd name="T90" fmla="*/ 91 w 183"/>
                <a:gd name="T91" fmla="*/ 130 h 147"/>
                <a:gd name="T92" fmla="*/ 178 w 183"/>
                <a:gd name="T93" fmla="*/ 56 h 147"/>
                <a:gd name="T94" fmla="*/ 78 w 183"/>
                <a:gd name="T95" fmla="*/ 5 h 147"/>
                <a:gd name="T96" fmla="*/ 3 w 183"/>
                <a:gd name="T97" fmla="*/ 67 h 147"/>
                <a:gd name="T98" fmla="*/ 87 w 183"/>
                <a:gd name="T99" fmla="*/ 18 h 147"/>
                <a:gd name="T100" fmla="*/ 169 w 183"/>
                <a:gd name="T101" fmla="*/ 69 h 147"/>
                <a:gd name="T102" fmla="*/ 180 w 183"/>
                <a:gd name="T103" fmla="*/ 6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3" h="147">
                  <a:moveTo>
                    <a:pt x="66" y="57"/>
                  </a:moveTo>
                  <a:cubicBezTo>
                    <a:pt x="66" y="62"/>
                    <a:pt x="63" y="66"/>
                    <a:pt x="58" y="66"/>
                  </a:cubicBezTo>
                  <a:cubicBezTo>
                    <a:pt x="53" y="66"/>
                    <a:pt x="50" y="62"/>
                    <a:pt x="50" y="57"/>
                  </a:cubicBezTo>
                  <a:cubicBezTo>
                    <a:pt x="50" y="53"/>
                    <a:pt x="53" y="49"/>
                    <a:pt x="58" y="49"/>
                  </a:cubicBezTo>
                  <a:cubicBezTo>
                    <a:pt x="63" y="49"/>
                    <a:pt x="66" y="53"/>
                    <a:pt x="66" y="57"/>
                  </a:cubicBezTo>
                  <a:close/>
                  <a:moveTo>
                    <a:pt x="59" y="114"/>
                  </a:move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7"/>
                    <a:pt x="63" y="147"/>
                  </a:cubicBezTo>
                  <a:cubicBezTo>
                    <a:pt x="64" y="147"/>
                    <a:pt x="64" y="146"/>
                    <a:pt x="64" y="145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8" y="103"/>
                    <a:pt x="79" y="104"/>
                    <a:pt x="80" y="103"/>
                  </a:cubicBezTo>
                  <a:cubicBezTo>
                    <a:pt x="81" y="103"/>
                    <a:pt x="81" y="102"/>
                    <a:pt x="81" y="101"/>
                  </a:cubicBezTo>
                  <a:cubicBezTo>
                    <a:pt x="81" y="101"/>
                    <a:pt x="73" y="79"/>
                    <a:pt x="70" y="74"/>
                  </a:cubicBezTo>
                  <a:cubicBezTo>
                    <a:pt x="68" y="70"/>
                    <a:pt x="66" y="68"/>
                    <a:pt x="59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49" y="68"/>
                    <a:pt x="47" y="70"/>
                    <a:pt x="45" y="74"/>
                  </a:cubicBezTo>
                  <a:cubicBezTo>
                    <a:pt x="43" y="79"/>
                    <a:pt x="35" y="101"/>
                    <a:pt x="35" y="101"/>
                  </a:cubicBezTo>
                  <a:cubicBezTo>
                    <a:pt x="35" y="102"/>
                    <a:pt x="35" y="103"/>
                    <a:pt x="36" y="103"/>
                  </a:cubicBezTo>
                  <a:cubicBezTo>
                    <a:pt x="37" y="104"/>
                    <a:pt x="38" y="103"/>
                    <a:pt x="39" y="102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1" y="145"/>
                    <a:pt x="51" y="145"/>
                    <a:pt x="51" y="145"/>
                  </a:cubicBezTo>
                  <a:cubicBezTo>
                    <a:pt x="51" y="146"/>
                    <a:pt x="52" y="147"/>
                    <a:pt x="53" y="147"/>
                  </a:cubicBezTo>
                  <a:cubicBezTo>
                    <a:pt x="54" y="147"/>
                    <a:pt x="55" y="146"/>
                    <a:pt x="55" y="145"/>
                  </a:cubicBezTo>
                  <a:cubicBezTo>
                    <a:pt x="57" y="114"/>
                    <a:pt x="57" y="114"/>
                    <a:pt x="57" y="114"/>
                  </a:cubicBezTo>
                  <a:lnTo>
                    <a:pt x="59" y="114"/>
                  </a:lnTo>
                  <a:close/>
                  <a:moveTo>
                    <a:pt x="125" y="49"/>
                  </a:moveTo>
                  <a:cubicBezTo>
                    <a:pt x="120" y="49"/>
                    <a:pt x="117" y="53"/>
                    <a:pt x="117" y="57"/>
                  </a:cubicBezTo>
                  <a:cubicBezTo>
                    <a:pt x="117" y="62"/>
                    <a:pt x="120" y="66"/>
                    <a:pt x="125" y="66"/>
                  </a:cubicBezTo>
                  <a:cubicBezTo>
                    <a:pt x="129" y="66"/>
                    <a:pt x="133" y="62"/>
                    <a:pt x="133" y="57"/>
                  </a:cubicBezTo>
                  <a:cubicBezTo>
                    <a:pt x="133" y="53"/>
                    <a:pt x="129" y="49"/>
                    <a:pt x="125" y="49"/>
                  </a:cubicBezTo>
                  <a:close/>
                  <a:moveTo>
                    <a:pt x="134" y="98"/>
                  </a:moveTo>
                  <a:cubicBezTo>
                    <a:pt x="134" y="80"/>
                    <a:pt x="134" y="80"/>
                    <a:pt x="134" y="80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103"/>
                    <a:pt x="146" y="104"/>
                    <a:pt x="147" y="103"/>
                  </a:cubicBezTo>
                  <a:cubicBezTo>
                    <a:pt x="148" y="103"/>
                    <a:pt x="148" y="102"/>
                    <a:pt x="148" y="101"/>
                  </a:cubicBezTo>
                  <a:cubicBezTo>
                    <a:pt x="148" y="101"/>
                    <a:pt x="141" y="79"/>
                    <a:pt x="139" y="74"/>
                  </a:cubicBezTo>
                  <a:cubicBezTo>
                    <a:pt x="137" y="70"/>
                    <a:pt x="133" y="68"/>
                    <a:pt x="126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6" y="68"/>
                    <a:pt x="113" y="70"/>
                    <a:pt x="111" y="74"/>
                  </a:cubicBezTo>
                  <a:cubicBezTo>
                    <a:pt x="109" y="79"/>
                    <a:pt x="102" y="101"/>
                    <a:pt x="102" y="101"/>
                  </a:cubicBezTo>
                  <a:cubicBezTo>
                    <a:pt x="102" y="102"/>
                    <a:pt x="102" y="103"/>
                    <a:pt x="103" y="103"/>
                  </a:cubicBezTo>
                  <a:cubicBezTo>
                    <a:pt x="104" y="104"/>
                    <a:pt x="105" y="103"/>
                    <a:pt x="106" y="102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5" y="145"/>
                    <a:pt x="116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20" y="147"/>
                    <a:pt x="121" y="145"/>
                    <a:pt x="121" y="144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9" y="145"/>
                    <a:pt x="130" y="147"/>
                    <a:pt x="132" y="147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4" y="147"/>
                    <a:pt x="135" y="145"/>
                    <a:pt x="135" y="143"/>
                  </a:cubicBezTo>
                  <a:cubicBezTo>
                    <a:pt x="134" y="98"/>
                    <a:pt x="134" y="98"/>
                    <a:pt x="134" y="98"/>
                  </a:cubicBezTo>
                  <a:close/>
                  <a:moveTo>
                    <a:pt x="91" y="100"/>
                  </a:moveTo>
                  <a:cubicBezTo>
                    <a:pt x="89" y="100"/>
                    <a:pt x="86" y="102"/>
                    <a:pt x="86" y="105"/>
                  </a:cubicBezTo>
                  <a:cubicBezTo>
                    <a:pt x="86" y="107"/>
                    <a:pt x="89" y="110"/>
                    <a:pt x="91" y="110"/>
                  </a:cubicBezTo>
                  <a:cubicBezTo>
                    <a:pt x="94" y="110"/>
                    <a:pt x="97" y="107"/>
                    <a:pt x="97" y="105"/>
                  </a:cubicBezTo>
                  <a:cubicBezTo>
                    <a:pt x="97" y="102"/>
                    <a:pt x="94" y="100"/>
                    <a:pt x="91" y="100"/>
                  </a:cubicBezTo>
                  <a:close/>
                  <a:moveTo>
                    <a:pt x="91" y="130"/>
                  </a:moveTo>
                  <a:cubicBezTo>
                    <a:pt x="91" y="130"/>
                    <a:pt x="94" y="145"/>
                    <a:pt x="94" y="145"/>
                  </a:cubicBezTo>
                  <a:cubicBezTo>
                    <a:pt x="94" y="146"/>
                    <a:pt x="95" y="147"/>
                    <a:pt x="96" y="147"/>
                  </a:cubicBezTo>
                  <a:cubicBezTo>
                    <a:pt x="97" y="147"/>
                    <a:pt x="97" y="146"/>
                    <a:pt x="98" y="145"/>
                  </a:cubicBezTo>
                  <a:cubicBezTo>
                    <a:pt x="98" y="145"/>
                    <a:pt x="98" y="144"/>
                    <a:pt x="98" y="14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6"/>
                    <a:pt x="97" y="116"/>
                    <a:pt x="100" y="115"/>
                  </a:cubicBezTo>
                  <a:cubicBezTo>
                    <a:pt x="103" y="113"/>
                    <a:pt x="107" y="106"/>
                    <a:pt x="107" y="106"/>
                  </a:cubicBezTo>
                  <a:cubicBezTo>
                    <a:pt x="107" y="106"/>
                    <a:pt x="108" y="105"/>
                    <a:pt x="108" y="105"/>
                  </a:cubicBezTo>
                  <a:cubicBezTo>
                    <a:pt x="108" y="104"/>
                    <a:pt x="108" y="103"/>
                    <a:pt x="107" y="103"/>
                  </a:cubicBezTo>
                  <a:cubicBezTo>
                    <a:pt x="106" y="103"/>
                    <a:pt x="106" y="103"/>
                    <a:pt x="106" y="104"/>
                  </a:cubicBezTo>
                  <a:cubicBezTo>
                    <a:pt x="105" y="104"/>
                    <a:pt x="100" y="111"/>
                    <a:pt x="96" y="112"/>
                  </a:cubicBezTo>
                  <a:cubicBezTo>
                    <a:pt x="95" y="111"/>
                    <a:pt x="94" y="111"/>
                    <a:pt x="92" y="111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88" y="111"/>
                    <a:pt x="88" y="111"/>
                    <a:pt x="87" y="112"/>
                  </a:cubicBezTo>
                  <a:cubicBezTo>
                    <a:pt x="83" y="111"/>
                    <a:pt x="78" y="104"/>
                    <a:pt x="77" y="104"/>
                  </a:cubicBezTo>
                  <a:cubicBezTo>
                    <a:pt x="77" y="103"/>
                    <a:pt x="76" y="103"/>
                    <a:pt x="76" y="103"/>
                  </a:cubicBezTo>
                  <a:cubicBezTo>
                    <a:pt x="75" y="103"/>
                    <a:pt x="75" y="104"/>
                    <a:pt x="75" y="105"/>
                  </a:cubicBezTo>
                  <a:cubicBezTo>
                    <a:pt x="75" y="105"/>
                    <a:pt x="75" y="106"/>
                    <a:pt x="76" y="106"/>
                  </a:cubicBezTo>
                  <a:cubicBezTo>
                    <a:pt x="76" y="106"/>
                    <a:pt x="80" y="113"/>
                    <a:pt x="83" y="115"/>
                  </a:cubicBezTo>
                  <a:cubicBezTo>
                    <a:pt x="86" y="116"/>
                    <a:pt x="86" y="116"/>
                    <a:pt x="86" y="118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85" y="144"/>
                    <a:pt x="85" y="145"/>
                    <a:pt x="85" y="145"/>
                  </a:cubicBezTo>
                  <a:cubicBezTo>
                    <a:pt x="86" y="146"/>
                    <a:pt x="86" y="147"/>
                    <a:pt x="87" y="147"/>
                  </a:cubicBezTo>
                  <a:cubicBezTo>
                    <a:pt x="88" y="147"/>
                    <a:pt x="89" y="146"/>
                    <a:pt x="89" y="145"/>
                  </a:cubicBezTo>
                  <a:cubicBezTo>
                    <a:pt x="89" y="145"/>
                    <a:pt x="91" y="130"/>
                    <a:pt x="91" y="130"/>
                  </a:cubicBezTo>
                  <a:moveTo>
                    <a:pt x="180" y="67"/>
                  </a:moveTo>
                  <a:cubicBezTo>
                    <a:pt x="183" y="64"/>
                    <a:pt x="182" y="59"/>
                    <a:pt x="178" y="56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0"/>
                    <a:pt x="86" y="0"/>
                    <a:pt x="78" y="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59"/>
                    <a:pt x="0" y="64"/>
                    <a:pt x="3" y="67"/>
                  </a:cubicBezTo>
                  <a:cubicBezTo>
                    <a:pt x="5" y="71"/>
                    <a:pt x="10" y="72"/>
                    <a:pt x="14" y="6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9" y="17"/>
                    <a:pt x="94" y="17"/>
                    <a:pt x="96" y="1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70" y="70"/>
                    <a:pt x="172" y="71"/>
                    <a:pt x="173" y="71"/>
                  </a:cubicBezTo>
                  <a:cubicBezTo>
                    <a:pt x="176" y="71"/>
                    <a:pt x="178" y="69"/>
                    <a:pt x="18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46" name="Group 33">
            <a:extLst>
              <a:ext uri="{FF2B5EF4-FFF2-40B4-BE49-F238E27FC236}">
                <a16:creationId xmlns:a16="http://schemas.microsoft.com/office/drawing/2014/main" id="{5DEE4112-2FFD-4A2C-9170-BFB4BE36CD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4619" y="5932865"/>
            <a:ext cx="396000" cy="396000"/>
            <a:chOff x="1548" y="3472"/>
            <a:chExt cx="251" cy="251"/>
          </a:xfrm>
        </p:grpSpPr>
        <p:sp>
          <p:nvSpPr>
            <p:cNvPr id="47" name="AutoShape 32">
              <a:extLst>
                <a:ext uri="{FF2B5EF4-FFF2-40B4-BE49-F238E27FC236}">
                  <a16:creationId xmlns:a16="http://schemas.microsoft.com/office/drawing/2014/main" id="{73431D99-C91C-4E2F-9495-7C67A6CC0C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48" y="3472"/>
              <a:ext cx="251" cy="251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C59AEAFE-B866-419B-A602-70D01F855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" y="3515"/>
              <a:ext cx="190" cy="163"/>
            </a:xfrm>
            <a:custGeom>
              <a:avLst/>
              <a:gdLst>
                <a:gd name="T0" fmla="*/ 37 w 181"/>
                <a:gd name="T1" fmla="*/ 27 h 156"/>
                <a:gd name="T2" fmla="*/ 37 w 181"/>
                <a:gd name="T3" fmla="*/ 0 h 156"/>
                <a:gd name="T4" fmla="*/ 38 w 181"/>
                <a:gd name="T5" fmla="*/ 104 h 156"/>
                <a:gd name="T6" fmla="*/ 44 w 181"/>
                <a:gd name="T7" fmla="*/ 156 h 156"/>
                <a:gd name="T8" fmla="*/ 50 w 181"/>
                <a:gd name="T9" fmla="*/ 104 h 156"/>
                <a:gd name="T10" fmla="*/ 50 w 181"/>
                <a:gd name="T11" fmla="*/ 49 h 156"/>
                <a:gd name="T12" fmla="*/ 72 w 181"/>
                <a:gd name="T13" fmla="*/ 87 h 156"/>
                <a:gd name="T14" fmla="*/ 57 w 181"/>
                <a:gd name="T15" fmla="*/ 41 h 156"/>
                <a:gd name="T16" fmla="*/ 36 w 181"/>
                <a:gd name="T17" fmla="*/ 30 h 156"/>
                <a:gd name="T18" fmla="*/ 1 w 181"/>
                <a:gd name="T19" fmla="*/ 83 h 156"/>
                <a:gd name="T20" fmla="*/ 6 w 181"/>
                <a:gd name="T21" fmla="*/ 85 h 156"/>
                <a:gd name="T22" fmla="*/ 15 w 181"/>
                <a:gd name="T23" fmla="*/ 104 h 156"/>
                <a:gd name="T24" fmla="*/ 27 w 181"/>
                <a:gd name="T25" fmla="*/ 153 h 156"/>
                <a:gd name="T26" fmla="*/ 33 w 181"/>
                <a:gd name="T27" fmla="*/ 153 h 156"/>
                <a:gd name="T28" fmla="*/ 38 w 181"/>
                <a:gd name="T29" fmla="*/ 104 h 156"/>
                <a:gd name="T30" fmla="*/ 131 w 181"/>
                <a:gd name="T31" fmla="*/ 14 h 156"/>
                <a:gd name="T32" fmla="*/ 157 w 181"/>
                <a:gd name="T33" fmla="*/ 14 h 156"/>
                <a:gd name="T34" fmla="*/ 157 w 181"/>
                <a:gd name="T35" fmla="*/ 78 h 156"/>
                <a:gd name="T36" fmla="*/ 174 w 181"/>
                <a:gd name="T37" fmla="*/ 85 h 156"/>
                <a:gd name="T38" fmla="*/ 180 w 181"/>
                <a:gd name="T39" fmla="*/ 83 h 156"/>
                <a:gd name="T40" fmla="*/ 145 w 181"/>
                <a:gd name="T41" fmla="*/ 30 h 156"/>
                <a:gd name="T42" fmla="*/ 122 w 181"/>
                <a:gd name="T43" fmla="*/ 41 h 156"/>
                <a:gd name="T44" fmla="*/ 109 w 181"/>
                <a:gd name="T45" fmla="*/ 87 h 156"/>
                <a:gd name="T46" fmla="*/ 129 w 181"/>
                <a:gd name="T47" fmla="*/ 49 h 156"/>
                <a:gd name="T48" fmla="*/ 128 w 181"/>
                <a:gd name="T49" fmla="*/ 150 h 156"/>
                <a:gd name="T50" fmla="*/ 133 w 181"/>
                <a:gd name="T51" fmla="*/ 156 h 156"/>
                <a:gd name="T52" fmla="*/ 144 w 181"/>
                <a:gd name="T53" fmla="*/ 92 h 156"/>
                <a:gd name="T54" fmla="*/ 155 w 181"/>
                <a:gd name="T55" fmla="*/ 156 h 156"/>
                <a:gd name="T56" fmla="*/ 160 w 181"/>
                <a:gd name="T57" fmla="*/ 150 h 156"/>
                <a:gd name="T58" fmla="*/ 90 w 181"/>
                <a:gd name="T59" fmla="*/ 81 h 156"/>
                <a:gd name="T60" fmla="*/ 90 w 181"/>
                <a:gd name="T61" fmla="*/ 97 h 156"/>
                <a:gd name="T62" fmla="*/ 90 w 181"/>
                <a:gd name="T63" fmla="*/ 81 h 156"/>
                <a:gd name="T64" fmla="*/ 94 w 181"/>
                <a:gd name="T65" fmla="*/ 154 h 156"/>
                <a:gd name="T66" fmla="*/ 100 w 181"/>
                <a:gd name="T67" fmla="*/ 154 h 156"/>
                <a:gd name="T68" fmla="*/ 99 w 181"/>
                <a:gd name="T69" fmla="*/ 121 h 156"/>
                <a:gd name="T70" fmla="*/ 104 w 181"/>
                <a:gd name="T71" fmla="*/ 105 h 156"/>
                <a:gd name="T72" fmla="*/ 117 w 181"/>
                <a:gd name="T73" fmla="*/ 89 h 156"/>
                <a:gd name="T74" fmla="*/ 113 w 181"/>
                <a:gd name="T75" fmla="*/ 87 h 156"/>
                <a:gd name="T76" fmla="*/ 91 w 181"/>
                <a:gd name="T77" fmla="*/ 99 h 156"/>
                <a:gd name="T78" fmla="*/ 83 w 181"/>
                <a:gd name="T79" fmla="*/ 100 h 156"/>
                <a:gd name="T80" fmla="*/ 66 w 181"/>
                <a:gd name="T81" fmla="*/ 86 h 156"/>
                <a:gd name="T82" fmla="*/ 65 w 181"/>
                <a:gd name="T83" fmla="*/ 91 h 156"/>
                <a:gd name="T84" fmla="*/ 82 w 181"/>
                <a:gd name="T85" fmla="*/ 110 h 156"/>
                <a:gd name="T86" fmla="*/ 81 w 181"/>
                <a:gd name="T87" fmla="*/ 152 h 156"/>
                <a:gd name="T88" fmla="*/ 84 w 181"/>
                <a:gd name="T89" fmla="*/ 156 h 156"/>
                <a:gd name="T90" fmla="*/ 90 w 181"/>
                <a:gd name="T91" fmla="*/ 1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156">
                  <a:moveTo>
                    <a:pt x="50" y="14"/>
                  </a:moveTo>
                  <a:cubicBezTo>
                    <a:pt x="50" y="21"/>
                    <a:pt x="44" y="27"/>
                    <a:pt x="37" y="27"/>
                  </a:cubicBezTo>
                  <a:cubicBezTo>
                    <a:pt x="30" y="27"/>
                    <a:pt x="24" y="21"/>
                    <a:pt x="24" y="14"/>
                  </a:cubicBezTo>
                  <a:cubicBezTo>
                    <a:pt x="24" y="6"/>
                    <a:pt x="30" y="0"/>
                    <a:pt x="37" y="0"/>
                  </a:cubicBezTo>
                  <a:cubicBezTo>
                    <a:pt x="44" y="0"/>
                    <a:pt x="50" y="6"/>
                    <a:pt x="50" y="14"/>
                  </a:cubicBezTo>
                  <a:close/>
                  <a:moveTo>
                    <a:pt x="38" y="104"/>
                  </a:moveTo>
                  <a:cubicBezTo>
                    <a:pt x="41" y="153"/>
                    <a:pt x="41" y="153"/>
                    <a:pt x="41" y="153"/>
                  </a:cubicBezTo>
                  <a:cubicBezTo>
                    <a:pt x="41" y="154"/>
                    <a:pt x="43" y="156"/>
                    <a:pt x="44" y="156"/>
                  </a:cubicBezTo>
                  <a:cubicBezTo>
                    <a:pt x="46" y="156"/>
                    <a:pt x="48" y="154"/>
                    <a:pt x="48" y="15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8" y="87"/>
                    <a:pt x="70" y="88"/>
                    <a:pt x="72" y="87"/>
                  </a:cubicBezTo>
                  <a:cubicBezTo>
                    <a:pt x="73" y="86"/>
                    <a:pt x="74" y="84"/>
                    <a:pt x="74" y="83"/>
                  </a:cubicBezTo>
                  <a:cubicBezTo>
                    <a:pt x="74" y="83"/>
                    <a:pt x="60" y="47"/>
                    <a:pt x="57" y="41"/>
                  </a:cubicBezTo>
                  <a:cubicBezTo>
                    <a:pt x="54" y="34"/>
                    <a:pt x="51" y="30"/>
                    <a:pt x="38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4" y="30"/>
                    <a:pt x="20" y="34"/>
                    <a:pt x="17" y="41"/>
                  </a:cubicBezTo>
                  <a:cubicBezTo>
                    <a:pt x="14" y="47"/>
                    <a:pt x="1" y="83"/>
                    <a:pt x="1" y="83"/>
                  </a:cubicBezTo>
                  <a:cubicBezTo>
                    <a:pt x="0" y="84"/>
                    <a:pt x="1" y="86"/>
                    <a:pt x="2" y="87"/>
                  </a:cubicBezTo>
                  <a:cubicBezTo>
                    <a:pt x="4" y="88"/>
                    <a:pt x="6" y="87"/>
                    <a:pt x="6" y="85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54"/>
                    <a:pt x="28" y="156"/>
                    <a:pt x="30" y="156"/>
                  </a:cubicBezTo>
                  <a:cubicBezTo>
                    <a:pt x="32" y="156"/>
                    <a:pt x="33" y="154"/>
                    <a:pt x="33" y="153"/>
                  </a:cubicBezTo>
                  <a:cubicBezTo>
                    <a:pt x="36" y="104"/>
                    <a:pt x="36" y="104"/>
                    <a:pt x="36" y="104"/>
                  </a:cubicBezTo>
                  <a:lnTo>
                    <a:pt x="38" y="104"/>
                  </a:lnTo>
                  <a:close/>
                  <a:moveTo>
                    <a:pt x="144" y="0"/>
                  </a:moveTo>
                  <a:cubicBezTo>
                    <a:pt x="136" y="0"/>
                    <a:pt x="131" y="6"/>
                    <a:pt x="131" y="14"/>
                  </a:cubicBezTo>
                  <a:cubicBezTo>
                    <a:pt x="131" y="21"/>
                    <a:pt x="136" y="27"/>
                    <a:pt x="144" y="27"/>
                  </a:cubicBezTo>
                  <a:cubicBezTo>
                    <a:pt x="151" y="27"/>
                    <a:pt x="157" y="21"/>
                    <a:pt x="157" y="14"/>
                  </a:cubicBezTo>
                  <a:cubicBezTo>
                    <a:pt x="157" y="6"/>
                    <a:pt x="151" y="0"/>
                    <a:pt x="144" y="0"/>
                  </a:cubicBezTo>
                  <a:close/>
                  <a:moveTo>
                    <a:pt x="157" y="78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7"/>
                    <a:pt x="177" y="87"/>
                    <a:pt x="179" y="87"/>
                  </a:cubicBezTo>
                  <a:cubicBezTo>
                    <a:pt x="180" y="86"/>
                    <a:pt x="181" y="84"/>
                    <a:pt x="180" y="83"/>
                  </a:cubicBezTo>
                  <a:cubicBezTo>
                    <a:pt x="180" y="83"/>
                    <a:pt x="169" y="47"/>
                    <a:pt x="166" y="41"/>
                  </a:cubicBezTo>
                  <a:cubicBezTo>
                    <a:pt x="162" y="34"/>
                    <a:pt x="157" y="30"/>
                    <a:pt x="145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0" y="30"/>
                    <a:pt x="125" y="34"/>
                    <a:pt x="122" y="41"/>
                  </a:cubicBezTo>
                  <a:cubicBezTo>
                    <a:pt x="119" y="47"/>
                    <a:pt x="107" y="83"/>
                    <a:pt x="107" y="83"/>
                  </a:cubicBezTo>
                  <a:cubicBezTo>
                    <a:pt x="107" y="84"/>
                    <a:pt x="107" y="86"/>
                    <a:pt x="109" y="87"/>
                  </a:cubicBezTo>
                  <a:cubicBezTo>
                    <a:pt x="111" y="87"/>
                    <a:pt x="112" y="87"/>
                    <a:pt x="113" y="85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7" y="153"/>
                    <a:pt x="129" y="156"/>
                    <a:pt x="132" y="156"/>
                  </a:cubicBezTo>
                  <a:cubicBezTo>
                    <a:pt x="132" y="156"/>
                    <a:pt x="133" y="156"/>
                    <a:pt x="133" y="156"/>
                  </a:cubicBezTo>
                  <a:cubicBezTo>
                    <a:pt x="135" y="156"/>
                    <a:pt x="138" y="154"/>
                    <a:pt x="138" y="15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50" y="154"/>
                    <a:pt x="152" y="156"/>
                    <a:pt x="155" y="156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8" y="156"/>
                    <a:pt x="160" y="153"/>
                    <a:pt x="160" y="150"/>
                  </a:cubicBezTo>
                  <a:cubicBezTo>
                    <a:pt x="157" y="78"/>
                    <a:pt x="157" y="78"/>
                    <a:pt x="157" y="78"/>
                  </a:cubicBezTo>
                  <a:close/>
                  <a:moveTo>
                    <a:pt x="90" y="81"/>
                  </a:moveTo>
                  <a:cubicBezTo>
                    <a:pt x="86" y="81"/>
                    <a:pt x="82" y="84"/>
                    <a:pt x="82" y="89"/>
                  </a:cubicBezTo>
                  <a:cubicBezTo>
                    <a:pt x="82" y="93"/>
                    <a:pt x="86" y="97"/>
                    <a:pt x="90" y="97"/>
                  </a:cubicBezTo>
                  <a:cubicBezTo>
                    <a:pt x="95" y="97"/>
                    <a:pt x="99" y="93"/>
                    <a:pt x="99" y="89"/>
                  </a:cubicBezTo>
                  <a:cubicBezTo>
                    <a:pt x="99" y="84"/>
                    <a:pt x="95" y="81"/>
                    <a:pt x="90" y="81"/>
                  </a:cubicBezTo>
                  <a:close/>
                  <a:moveTo>
                    <a:pt x="90" y="128"/>
                  </a:moveTo>
                  <a:cubicBezTo>
                    <a:pt x="90" y="128"/>
                    <a:pt x="94" y="154"/>
                    <a:pt x="94" y="154"/>
                  </a:cubicBezTo>
                  <a:cubicBezTo>
                    <a:pt x="95" y="155"/>
                    <a:pt x="96" y="156"/>
                    <a:pt x="97" y="156"/>
                  </a:cubicBezTo>
                  <a:cubicBezTo>
                    <a:pt x="99" y="156"/>
                    <a:pt x="100" y="155"/>
                    <a:pt x="100" y="154"/>
                  </a:cubicBezTo>
                  <a:cubicBezTo>
                    <a:pt x="100" y="154"/>
                    <a:pt x="100" y="152"/>
                    <a:pt x="100" y="152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00" y="106"/>
                    <a:pt x="100" y="107"/>
                    <a:pt x="104" y="105"/>
                  </a:cubicBezTo>
                  <a:cubicBezTo>
                    <a:pt x="108" y="102"/>
                    <a:pt x="115" y="91"/>
                    <a:pt x="116" y="91"/>
                  </a:cubicBezTo>
                  <a:cubicBezTo>
                    <a:pt x="116" y="90"/>
                    <a:pt x="117" y="89"/>
                    <a:pt x="117" y="89"/>
                  </a:cubicBezTo>
                  <a:cubicBezTo>
                    <a:pt x="117" y="87"/>
                    <a:pt x="116" y="86"/>
                    <a:pt x="115" y="86"/>
                  </a:cubicBezTo>
                  <a:cubicBezTo>
                    <a:pt x="114" y="86"/>
                    <a:pt x="114" y="86"/>
                    <a:pt x="113" y="87"/>
                  </a:cubicBezTo>
                  <a:cubicBezTo>
                    <a:pt x="113" y="88"/>
                    <a:pt x="104" y="99"/>
                    <a:pt x="98" y="100"/>
                  </a:cubicBezTo>
                  <a:cubicBezTo>
                    <a:pt x="97" y="100"/>
                    <a:pt x="95" y="99"/>
                    <a:pt x="91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86" y="99"/>
                    <a:pt x="84" y="100"/>
                    <a:pt x="83" y="100"/>
                  </a:cubicBezTo>
                  <a:cubicBezTo>
                    <a:pt x="77" y="99"/>
                    <a:pt x="68" y="88"/>
                    <a:pt x="68" y="87"/>
                  </a:cubicBezTo>
                  <a:cubicBezTo>
                    <a:pt x="67" y="86"/>
                    <a:pt x="67" y="86"/>
                    <a:pt x="66" y="86"/>
                  </a:cubicBezTo>
                  <a:cubicBezTo>
                    <a:pt x="65" y="86"/>
                    <a:pt x="64" y="87"/>
                    <a:pt x="64" y="89"/>
                  </a:cubicBezTo>
                  <a:cubicBezTo>
                    <a:pt x="64" y="89"/>
                    <a:pt x="65" y="90"/>
                    <a:pt x="65" y="91"/>
                  </a:cubicBezTo>
                  <a:cubicBezTo>
                    <a:pt x="66" y="91"/>
                    <a:pt x="73" y="102"/>
                    <a:pt x="77" y="105"/>
                  </a:cubicBezTo>
                  <a:cubicBezTo>
                    <a:pt x="81" y="107"/>
                    <a:pt x="81" y="106"/>
                    <a:pt x="82" y="110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0" y="152"/>
                    <a:pt x="81" y="154"/>
                    <a:pt x="81" y="154"/>
                  </a:cubicBezTo>
                  <a:cubicBezTo>
                    <a:pt x="81" y="155"/>
                    <a:pt x="82" y="156"/>
                    <a:pt x="84" y="156"/>
                  </a:cubicBezTo>
                  <a:cubicBezTo>
                    <a:pt x="85" y="156"/>
                    <a:pt x="86" y="155"/>
                    <a:pt x="87" y="154"/>
                  </a:cubicBezTo>
                  <a:cubicBezTo>
                    <a:pt x="87" y="154"/>
                    <a:pt x="90" y="128"/>
                    <a:pt x="90" y="1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50" name="Group 38">
            <a:extLst>
              <a:ext uri="{FF2B5EF4-FFF2-40B4-BE49-F238E27FC236}">
                <a16:creationId xmlns:a16="http://schemas.microsoft.com/office/drawing/2014/main" id="{E7921D39-F6BF-4D4D-9861-27A845FF9D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7819" y="5040106"/>
            <a:ext cx="396000" cy="396000"/>
            <a:chOff x="1539" y="2991"/>
            <a:chExt cx="257" cy="257"/>
          </a:xfrm>
        </p:grpSpPr>
        <p:sp>
          <p:nvSpPr>
            <p:cNvPr id="51" name="AutoShape 37">
              <a:extLst>
                <a:ext uri="{FF2B5EF4-FFF2-40B4-BE49-F238E27FC236}">
                  <a16:creationId xmlns:a16="http://schemas.microsoft.com/office/drawing/2014/main" id="{BF3A7ED3-3769-4711-921F-EDD2D52E01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9" y="2991"/>
              <a:ext cx="257" cy="257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71560616-0A5C-4366-89B0-A338CC8D6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3035"/>
              <a:ext cx="193" cy="168"/>
            </a:xfrm>
            <a:custGeom>
              <a:avLst/>
              <a:gdLst>
                <a:gd name="T0" fmla="*/ 24 w 193"/>
                <a:gd name="T1" fmla="*/ 168 h 168"/>
                <a:gd name="T2" fmla="*/ 84 w 193"/>
                <a:gd name="T3" fmla="*/ 168 h 168"/>
                <a:gd name="T4" fmla="*/ 84 w 193"/>
                <a:gd name="T5" fmla="*/ 120 h 168"/>
                <a:gd name="T6" fmla="*/ 108 w 193"/>
                <a:gd name="T7" fmla="*/ 120 h 168"/>
                <a:gd name="T8" fmla="*/ 108 w 193"/>
                <a:gd name="T9" fmla="*/ 168 h 168"/>
                <a:gd name="T10" fmla="*/ 168 w 193"/>
                <a:gd name="T11" fmla="*/ 168 h 168"/>
                <a:gd name="T12" fmla="*/ 168 w 193"/>
                <a:gd name="T13" fmla="*/ 96 h 168"/>
                <a:gd name="T14" fmla="*/ 193 w 193"/>
                <a:gd name="T15" fmla="*/ 96 h 168"/>
                <a:gd name="T16" fmla="*/ 97 w 193"/>
                <a:gd name="T17" fmla="*/ 0 h 168"/>
                <a:gd name="T18" fmla="*/ 0 w 193"/>
                <a:gd name="T19" fmla="*/ 96 h 168"/>
                <a:gd name="T20" fmla="*/ 24 w 193"/>
                <a:gd name="T21" fmla="*/ 96 h 168"/>
                <a:gd name="T22" fmla="*/ 24 w 193"/>
                <a:gd name="T2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68">
                  <a:moveTo>
                    <a:pt x="24" y="168"/>
                  </a:moveTo>
                  <a:lnTo>
                    <a:pt x="84" y="168"/>
                  </a:lnTo>
                  <a:lnTo>
                    <a:pt x="84" y="120"/>
                  </a:lnTo>
                  <a:lnTo>
                    <a:pt x="108" y="120"/>
                  </a:lnTo>
                  <a:lnTo>
                    <a:pt x="108" y="168"/>
                  </a:lnTo>
                  <a:lnTo>
                    <a:pt x="168" y="168"/>
                  </a:lnTo>
                  <a:lnTo>
                    <a:pt x="168" y="96"/>
                  </a:lnTo>
                  <a:lnTo>
                    <a:pt x="193" y="96"/>
                  </a:lnTo>
                  <a:lnTo>
                    <a:pt x="97" y="0"/>
                  </a:lnTo>
                  <a:lnTo>
                    <a:pt x="0" y="96"/>
                  </a:lnTo>
                  <a:lnTo>
                    <a:pt x="24" y="96"/>
                  </a:lnTo>
                  <a:lnTo>
                    <a:pt x="2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55" name="Group 43">
            <a:extLst>
              <a:ext uri="{FF2B5EF4-FFF2-40B4-BE49-F238E27FC236}">
                <a16:creationId xmlns:a16="http://schemas.microsoft.com/office/drawing/2014/main" id="{512B4276-A61B-489B-B16B-5990FF6239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0681" y="5487612"/>
            <a:ext cx="396000" cy="396000"/>
            <a:chOff x="1556" y="3207"/>
            <a:chExt cx="257" cy="257"/>
          </a:xfrm>
        </p:grpSpPr>
        <p:sp>
          <p:nvSpPr>
            <p:cNvPr id="56" name="AutoShape 42">
              <a:extLst>
                <a:ext uri="{FF2B5EF4-FFF2-40B4-BE49-F238E27FC236}">
                  <a16:creationId xmlns:a16="http://schemas.microsoft.com/office/drawing/2014/main" id="{58456247-FF53-4B87-8D83-DBC9C3BB1D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56" y="3207"/>
              <a:ext cx="257" cy="257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532070-1AAB-407E-AAF4-6111BDAC9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3254"/>
              <a:ext cx="193" cy="162"/>
            </a:xfrm>
            <a:custGeom>
              <a:avLst/>
              <a:gdLst>
                <a:gd name="T0" fmla="*/ 115 w 180"/>
                <a:gd name="T1" fmla="*/ 46 h 151"/>
                <a:gd name="T2" fmla="*/ 66 w 180"/>
                <a:gd name="T3" fmla="*/ 46 h 151"/>
                <a:gd name="T4" fmla="*/ 20 w 180"/>
                <a:gd name="T5" fmla="*/ 151 h 151"/>
                <a:gd name="T6" fmla="*/ 160 w 180"/>
                <a:gd name="T7" fmla="*/ 151 h 151"/>
                <a:gd name="T8" fmla="*/ 115 w 180"/>
                <a:gd name="T9" fmla="*/ 46 h 151"/>
                <a:gd name="T10" fmla="*/ 95 w 180"/>
                <a:gd name="T11" fmla="*/ 146 h 151"/>
                <a:gd name="T12" fmla="*/ 86 w 180"/>
                <a:gd name="T13" fmla="*/ 146 h 151"/>
                <a:gd name="T14" fmla="*/ 86 w 180"/>
                <a:gd name="T15" fmla="*/ 128 h 151"/>
                <a:gd name="T16" fmla="*/ 95 w 180"/>
                <a:gd name="T17" fmla="*/ 128 h 151"/>
                <a:gd name="T18" fmla="*/ 95 w 180"/>
                <a:gd name="T19" fmla="*/ 146 h 151"/>
                <a:gd name="T20" fmla="*/ 95 w 180"/>
                <a:gd name="T21" fmla="*/ 110 h 151"/>
                <a:gd name="T22" fmla="*/ 86 w 180"/>
                <a:gd name="T23" fmla="*/ 110 h 151"/>
                <a:gd name="T24" fmla="*/ 86 w 180"/>
                <a:gd name="T25" fmla="*/ 92 h 151"/>
                <a:gd name="T26" fmla="*/ 95 w 180"/>
                <a:gd name="T27" fmla="*/ 92 h 151"/>
                <a:gd name="T28" fmla="*/ 95 w 180"/>
                <a:gd name="T29" fmla="*/ 110 h 151"/>
                <a:gd name="T30" fmla="*/ 95 w 180"/>
                <a:gd name="T31" fmla="*/ 74 h 151"/>
                <a:gd name="T32" fmla="*/ 86 w 180"/>
                <a:gd name="T33" fmla="*/ 74 h 151"/>
                <a:gd name="T34" fmla="*/ 86 w 180"/>
                <a:gd name="T35" fmla="*/ 55 h 151"/>
                <a:gd name="T36" fmla="*/ 95 w 180"/>
                <a:gd name="T37" fmla="*/ 55 h 151"/>
                <a:gd name="T38" fmla="*/ 95 w 180"/>
                <a:gd name="T39" fmla="*/ 74 h 151"/>
                <a:gd name="T40" fmla="*/ 180 w 180"/>
                <a:gd name="T41" fmla="*/ 0 h 151"/>
                <a:gd name="T42" fmla="*/ 180 w 180"/>
                <a:gd name="T43" fmla="*/ 77 h 151"/>
                <a:gd name="T44" fmla="*/ 144 w 180"/>
                <a:gd name="T45" fmla="*/ 77 h 151"/>
                <a:gd name="T46" fmla="*/ 144 w 180"/>
                <a:gd name="T47" fmla="*/ 72 h 151"/>
                <a:gd name="T48" fmla="*/ 90 w 180"/>
                <a:gd name="T49" fmla="*/ 18 h 151"/>
                <a:gd name="T50" fmla="*/ 36 w 180"/>
                <a:gd name="T51" fmla="*/ 72 h 151"/>
                <a:gd name="T52" fmla="*/ 36 w 180"/>
                <a:gd name="T53" fmla="*/ 77 h 151"/>
                <a:gd name="T54" fmla="*/ 0 w 180"/>
                <a:gd name="T55" fmla="*/ 77 h 151"/>
                <a:gd name="T56" fmla="*/ 0 w 180"/>
                <a:gd name="T57" fmla="*/ 0 h 151"/>
                <a:gd name="T58" fmla="*/ 180 w 180"/>
                <a:gd name="T5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51">
                  <a:moveTo>
                    <a:pt x="115" y="46"/>
                  </a:moveTo>
                  <a:cubicBezTo>
                    <a:pt x="66" y="46"/>
                    <a:pt x="66" y="46"/>
                    <a:pt x="66" y="46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60" y="151"/>
                    <a:pt x="160" y="151"/>
                    <a:pt x="160" y="151"/>
                  </a:cubicBezTo>
                  <a:lnTo>
                    <a:pt x="115" y="46"/>
                  </a:lnTo>
                  <a:close/>
                  <a:moveTo>
                    <a:pt x="95" y="146"/>
                  </a:moveTo>
                  <a:cubicBezTo>
                    <a:pt x="86" y="146"/>
                    <a:pt x="86" y="146"/>
                    <a:pt x="86" y="146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95" y="128"/>
                    <a:pt x="95" y="128"/>
                    <a:pt x="95" y="128"/>
                  </a:cubicBezTo>
                  <a:lnTo>
                    <a:pt x="95" y="146"/>
                  </a:lnTo>
                  <a:close/>
                  <a:moveTo>
                    <a:pt x="95" y="110"/>
                  </a:moveTo>
                  <a:cubicBezTo>
                    <a:pt x="86" y="110"/>
                    <a:pt x="86" y="110"/>
                    <a:pt x="86" y="110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95" y="92"/>
                    <a:pt x="95" y="92"/>
                    <a:pt x="95" y="92"/>
                  </a:cubicBezTo>
                  <a:lnTo>
                    <a:pt x="95" y="110"/>
                  </a:lnTo>
                  <a:close/>
                  <a:moveTo>
                    <a:pt x="95" y="74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95" y="55"/>
                    <a:pt x="95" y="55"/>
                    <a:pt x="95" y="55"/>
                  </a:cubicBezTo>
                  <a:lnTo>
                    <a:pt x="95" y="74"/>
                  </a:lnTo>
                  <a:close/>
                  <a:moveTo>
                    <a:pt x="180" y="0"/>
                  </a:moveTo>
                  <a:cubicBezTo>
                    <a:pt x="180" y="77"/>
                    <a:pt x="180" y="77"/>
                    <a:pt x="180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5"/>
                    <a:pt x="144" y="74"/>
                    <a:pt x="144" y="72"/>
                  </a:cubicBezTo>
                  <a:cubicBezTo>
                    <a:pt x="144" y="43"/>
                    <a:pt x="120" y="18"/>
                    <a:pt x="90" y="18"/>
                  </a:cubicBezTo>
                  <a:cubicBezTo>
                    <a:pt x="60" y="18"/>
                    <a:pt x="36" y="43"/>
                    <a:pt x="36" y="72"/>
                  </a:cubicBezTo>
                  <a:cubicBezTo>
                    <a:pt x="36" y="74"/>
                    <a:pt x="36" y="75"/>
                    <a:pt x="36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9F9777E-019A-4192-B1A9-9A5796474B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49536" y="6394580"/>
            <a:ext cx="403601" cy="396000"/>
            <a:chOff x="158" y="3792"/>
            <a:chExt cx="256" cy="25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CEB10F1-CA2A-4339-B2ED-CA7B524904D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" y="3792"/>
              <a:ext cx="256" cy="25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8E955A0-3B49-4EEE-A0B3-6C4DBA394F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" y="3832"/>
              <a:ext cx="179" cy="180"/>
            </a:xfrm>
            <a:custGeom>
              <a:avLst/>
              <a:gdLst>
                <a:gd name="T0" fmla="*/ 139 w 167"/>
                <a:gd name="T1" fmla="*/ 75 h 169"/>
                <a:gd name="T2" fmla="*/ 138 w 167"/>
                <a:gd name="T3" fmla="*/ 70 h 169"/>
                <a:gd name="T4" fmla="*/ 166 w 167"/>
                <a:gd name="T5" fmla="*/ 64 h 169"/>
                <a:gd name="T6" fmla="*/ 167 w 167"/>
                <a:gd name="T7" fmla="*/ 69 h 169"/>
                <a:gd name="T8" fmla="*/ 139 w 167"/>
                <a:gd name="T9" fmla="*/ 75 h 169"/>
                <a:gd name="T10" fmla="*/ 151 w 167"/>
                <a:gd name="T11" fmla="*/ 34 h 169"/>
                <a:gd name="T12" fmla="*/ 148 w 167"/>
                <a:gd name="T13" fmla="*/ 30 h 169"/>
                <a:gd name="T14" fmla="*/ 126 w 167"/>
                <a:gd name="T15" fmla="*/ 48 h 169"/>
                <a:gd name="T16" fmla="*/ 129 w 167"/>
                <a:gd name="T17" fmla="*/ 52 h 169"/>
                <a:gd name="T18" fmla="*/ 151 w 167"/>
                <a:gd name="T19" fmla="*/ 34 h 169"/>
                <a:gd name="T20" fmla="*/ 123 w 167"/>
                <a:gd name="T21" fmla="*/ 10 h 169"/>
                <a:gd name="T22" fmla="*/ 118 w 167"/>
                <a:gd name="T23" fmla="*/ 8 h 169"/>
                <a:gd name="T24" fmla="*/ 105 w 167"/>
                <a:gd name="T25" fmla="*/ 33 h 169"/>
                <a:gd name="T26" fmla="*/ 110 w 167"/>
                <a:gd name="T27" fmla="*/ 35 h 169"/>
                <a:gd name="T28" fmla="*/ 123 w 167"/>
                <a:gd name="T29" fmla="*/ 10 h 169"/>
                <a:gd name="T30" fmla="*/ 86 w 167"/>
                <a:gd name="T31" fmla="*/ 0 h 169"/>
                <a:gd name="T32" fmla="*/ 81 w 167"/>
                <a:gd name="T33" fmla="*/ 0 h 169"/>
                <a:gd name="T34" fmla="*/ 81 w 167"/>
                <a:gd name="T35" fmla="*/ 29 h 169"/>
                <a:gd name="T36" fmla="*/ 86 w 167"/>
                <a:gd name="T37" fmla="*/ 29 h 169"/>
                <a:gd name="T38" fmla="*/ 86 w 167"/>
                <a:gd name="T39" fmla="*/ 0 h 169"/>
                <a:gd name="T40" fmla="*/ 61 w 167"/>
                <a:gd name="T41" fmla="*/ 33 h 169"/>
                <a:gd name="T42" fmla="*/ 49 w 167"/>
                <a:gd name="T43" fmla="*/ 8 h 169"/>
                <a:gd name="T44" fmla="*/ 44 w 167"/>
                <a:gd name="T45" fmla="*/ 10 h 169"/>
                <a:gd name="T46" fmla="*/ 56 w 167"/>
                <a:gd name="T47" fmla="*/ 35 h 169"/>
                <a:gd name="T48" fmla="*/ 61 w 167"/>
                <a:gd name="T49" fmla="*/ 33 h 169"/>
                <a:gd name="T50" fmla="*/ 41 w 167"/>
                <a:gd name="T51" fmla="*/ 48 h 169"/>
                <a:gd name="T52" fmla="*/ 19 w 167"/>
                <a:gd name="T53" fmla="*/ 30 h 169"/>
                <a:gd name="T54" fmla="*/ 15 w 167"/>
                <a:gd name="T55" fmla="*/ 34 h 169"/>
                <a:gd name="T56" fmla="*/ 37 w 167"/>
                <a:gd name="T57" fmla="*/ 52 h 169"/>
                <a:gd name="T58" fmla="*/ 41 w 167"/>
                <a:gd name="T59" fmla="*/ 48 h 169"/>
                <a:gd name="T60" fmla="*/ 29 w 167"/>
                <a:gd name="T61" fmla="*/ 70 h 169"/>
                <a:gd name="T62" fmla="*/ 1 w 167"/>
                <a:gd name="T63" fmla="*/ 64 h 169"/>
                <a:gd name="T64" fmla="*/ 0 w 167"/>
                <a:gd name="T65" fmla="*/ 69 h 169"/>
                <a:gd name="T66" fmla="*/ 27 w 167"/>
                <a:gd name="T67" fmla="*/ 75 h 169"/>
                <a:gd name="T68" fmla="*/ 29 w 167"/>
                <a:gd name="T69" fmla="*/ 70 h 169"/>
                <a:gd name="T70" fmla="*/ 66 w 167"/>
                <a:gd name="T71" fmla="*/ 155 h 169"/>
                <a:gd name="T72" fmla="*/ 103 w 167"/>
                <a:gd name="T73" fmla="*/ 148 h 169"/>
                <a:gd name="T74" fmla="*/ 103 w 167"/>
                <a:gd name="T75" fmla="*/ 147 h 169"/>
                <a:gd name="T76" fmla="*/ 103 w 167"/>
                <a:gd name="T77" fmla="*/ 143 h 169"/>
                <a:gd name="T78" fmla="*/ 64 w 167"/>
                <a:gd name="T79" fmla="*/ 150 h 169"/>
                <a:gd name="T80" fmla="*/ 66 w 167"/>
                <a:gd name="T81" fmla="*/ 155 h 169"/>
                <a:gd name="T82" fmla="*/ 64 w 167"/>
                <a:gd name="T83" fmla="*/ 147 h 169"/>
                <a:gd name="T84" fmla="*/ 103 w 167"/>
                <a:gd name="T85" fmla="*/ 140 h 169"/>
                <a:gd name="T86" fmla="*/ 103 w 167"/>
                <a:gd name="T87" fmla="*/ 135 h 169"/>
                <a:gd name="T88" fmla="*/ 64 w 167"/>
                <a:gd name="T89" fmla="*/ 142 h 169"/>
                <a:gd name="T90" fmla="*/ 64 w 167"/>
                <a:gd name="T91" fmla="*/ 147 h 169"/>
                <a:gd name="T92" fmla="*/ 102 w 167"/>
                <a:gd name="T93" fmla="*/ 152 h 169"/>
                <a:gd name="T94" fmla="*/ 68 w 167"/>
                <a:gd name="T95" fmla="*/ 158 h 169"/>
                <a:gd name="T96" fmla="*/ 72 w 167"/>
                <a:gd name="T97" fmla="*/ 161 h 169"/>
                <a:gd name="T98" fmla="*/ 72 w 167"/>
                <a:gd name="T99" fmla="*/ 169 h 169"/>
                <a:gd name="T100" fmla="*/ 95 w 167"/>
                <a:gd name="T101" fmla="*/ 169 h 169"/>
                <a:gd name="T102" fmla="*/ 95 w 167"/>
                <a:gd name="T103" fmla="*/ 161 h 169"/>
                <a:gd name="T104" fmla="*/ 102 w 167"/>
                <a:gd name="T105" fmla="*/ 152 h 169"/>
                <a:gd name="T106" fmla="*/ 127 w 167"/>
                <a:gd name="T107" fmla="*/ 85 h 169"/>
                <a:gd name="T108" fmla="*/ 83 w 167"/>
                <a:gd name="T109" fmla="*/ 42 h 169"/>
                <a:gd name="T110" fmla="*/ 40 w 167"/>
                <a:gd name="T111" fmla="*/ 85 h 169"/>
                <a:gd name="T112" fmla="*/ 64 w 167"/>
                <a:gd name="T113" fmla="*/ 124 h 169"/>
                <a:gd name="T114" fmla="*/ 64 w 167"/>
                <a:gd name="T115" fmla="*/ 138 h 169"/>
                <a:gd name="T116" fmla="*/ 103 w 167"/>
                <a:gd name="T117" fmla="*/ 131 h 169"/>
                <a:gd name="T118" fmla="*/ 103 w 167"/>
                <a:gd name="T119" fmla="*/ 124 h 169"/>
                <a:gd name="T120" fmla="*/ 127 w 167"/>
                <a:gd name="T121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" h="169">
                  <a:moveTo>
                    <a:pt x="139" y="75"/>
                  </a:moveTo>
                  <a:cubicBezTo>
                    <a:pt x="138" y="70"/>
                    <a:pt x="138" y="70"/>
                    <a:pt x="138" y="70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9"/>
                    <a:pt x="167" y="69"/>
                    <a:pt x="167" y="69"/>
                  </a:cubicBezTo>
                  <a:lnTo>
                    <a:pt x="139" y="75"/>
                  </a:lnTo>
                  <a:close/>
                  <a:moveTo>
                    <a:pt x="151" y="34"/>
                  </a:moveTo>
                  <a:cubicBezTo>
                    <a:pt x="148" y="30"/>
                    <a:pt x="148" y="30"/>
                    <a:pt x="148" y="30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9" y="52"/>
                    <a:pt x="129" y="52"/>
                    <a:pt x="129" y="52"/>
                  </a:cubicBezTo>
                  <a:lnTo>
                    <a:pt x="151" y="34"/>
                  </a:lnTo>
                  <a:close/>
                  <a:moveTo>
                    <a:pt x="123" y="10"/>
                  </a:moveTo>
                  <a:cubicBezTo>
                    <a:pt x="118" y="8"/>
                    <a:pt x="118" y="8"/>
                    <a:pt x="118" y="8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10" y="35"/>
                    <a:pt x="110" y="35"/>
                    <a:pt x="110" y="35"/>
                  </a:cubicBezTo>
                  <a:lnTo>
                    <a:pt x="123" y="10"/>
                  </a:lnTo>
                  <a:close/>
                  <a:moveTo>
                    <a:pt x="86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6" y="29"/>
                    <a:pt x="86" y="29"/>
                    <a:pt x="86" y="29"/>
                  </a:cubicBezTo>
                  <a:lnTo>
                    <a:pt x="86" y="0"/>
                  </a:lnTo>
                  <a:close/>
                  <a:moveTo>
                    <a:pt x="61" y="33"/>
                  </a:moveTo>
                  <a:cubicBezTo>
                    <a:pt x="49" y="8"/>
                    <a:pt x="49" y="8"/>
                    <a:pt x="49" y="8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56" y="35"/>
                    <a:pt x="56" y="35"/>
                    <a:pt x="56" y="35"/>
                  </a:cubicBezTo>
                  <a:lnTo>
                    <a:pt x="61" y="33"/>
                  </a:lnTo>
                  <a:close/>
                  <a:moveTo>
                    <a:pt x="41" y="48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41" y="48"/>
                  </a:lnTo>
                  <a:close/>
                  <a:moveTo>
                    <a:pt x="29" y="70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29" y="70"/>
                  </a:lnTo>
                  <a:close/>
                  <a:moveTo>
                    <a:pt x="66" y="155"/>
                  </a:moveTo>
                  <a:cubicBezTo>
                    <a:pt x="103" y="148"/>
                    <a:pt x="103" y="148"/>
                    <a:pt x="103" y="148"/>
                  </a:cubicBezTo>
                  <a:cubicBezTo>
                    <a:pt x="103" y="148"/>
                    <a:pt x="103" y="147"/>
                    <a:pt x="103" y="147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5" y="152"/>
                    <a:pt x="65" y="153"/>
                    <a:pt x="66" y="155"/>
                  </a:cubicBezTo>
                  <a:close/>
                  <a:moveTo>
                    <a:pt x="64" y="147"/>
                  </a:moveTo>
                  <a:cubicBezTo>
                    <a:pt x="103" y="140"/>
                    <a:pt x="103" y="140"/>
                    <a:pt x="103" y="140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64" y="142"/>
                    <a:pt x="64" y="142"/>
                    <a:pt x="64" y="142"/>
                  </a:cubicBezTo>
                  <a:lnTo>
                    <a:pt x="64" y="147"/>
                  </a:lnTo>
                  <a:close/>
                  <a:moveTo>
                    <a:pt x="102" y="152"/>
                  </a:moveTo>
                  <a:cubicBezTo>
                    <a:pt x="68" y="158"/>
                    <a:pt x="68" y="158"/>
                    <a:pt x="68" y="158"/>
                  </a:cubicBezTo>
                  <a:cubicBezTo>
                    <a:pt x="69" y="159"/>
                    <a:pt x="71" y="160"/>
                    <a:pt x="72" y="161"/>
                  </a:cubicBezTo>
                  <a:cubicBezTo>
                    <a:pt x="72" y="169"/>
                    <a:pt x="72" y="169"/>
                    <a:pt x="72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8" y="159"/>
                    <a:pt x="101" y="156"/>
                    <a:pt x="102" y="152"/>
                  </a:cubicBezTo>
                  <a:close/>
                  <a:moveTo>
                    <a:pt x="127" y="85"/>
                  </a:moveTo>
                  <a:cubicBezTo>
                    <a:pt x="127" y="61"/>
                    <a:pt x="107" y="42"/>
                    <a:pt x="83" y="42"/>
                  </a:cubicBezTo>
                  <a:cubicBezTo>
                    <a:pt x="59" y="42"/>
                    <a:pt x="40" y="61"/>
                    <a:pt x="40" y="85"/>
                  </a:cubicBezTo>
                  <a:cubicBezTo>
                    <a:pt x="40" y="102"/>
                    <a:pt x="50" y="117"/>
                    <a:pt x="64" y="124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17" y="117"/>
                    <a:pt x="127" y="102"/>
                    <a:pt x="12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0A2A0CFF-3E69-4E6B-90D9-2AB604ACE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54" y="4551750"/>
            <a:ext cx="4282683" cy="2174661"/>
          </a:xfrm>
          <a:prstGeom prst="rect">
            <a:avLst/>
          </a:prstGeom>
        </p:spPr>
      </p:pic>
      <p:sp>
        <p:nvSpPr>
          <p:cNvPr id="193" name="object 106">
            <a:extLst>
              <a:ext uri="{FF2B5EF4-FFF2-40B4-BE49-F238E27FC236}">
                <a16:creationId xmlns:a16="http://schemas.microsoft.com/office/drawing/2014/main" id="{6FD3AB8D-3D9A-43E7-987B-AA2006FC9EE3}"/>
              </a:ext>
            </a:extLst>
          </p:cNvPr>
          <p:cNvSpPr/>
          <p:nvPr/>
        </p:nvSpPr>
        <p:spPr>
          <a:xfrm>
            <a:off x="6383718" y="1208544"/>
            <a:ext cx="2578028" cy="2526615"/>
          </a:xfrm>
          <a:custGeom>
            <a:avLst/>
            <a:gdLst/>
            <a:ahLst/>
            <a:cxnLst/>
            <a:rect l="l" t="t" r="r" b="b"/>
            <a:pathLst>
              <a:path w="3319145" h="306070">
                <a:moveTo>
                  <a:pt x="0" y="305828"/>
                </a:moveTo>
                <a:lnTo>
                  <a:pt x="3319017" y="305828"/>
                </a:lnTo>
                <a:lnTo>
                  <a:pt x="3319017" y="0"/>
                </a:lnTo>
                <a:lnTo>
                  <a:pt x="0" y="0"/>
                </a:lnTo>
                <a:lnTo>
                  <a:pt x="0" y="30582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s-CR" sz="2400" b="1" cap="small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AFECTACIONES</a:t>
            </a:r>
            <a:endParaRPr sz="2400" b="1" cap="small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25"/>
          <p:cNvSpPr>
            <a:spLocks noEditPoints="1"/>
          </p:cNvSpPr>
          <p:nvPr/>
        </p:nvSpPr>
        <p:spPr bwMode="auto">
          <a:xfrm>
            <a:off x="7948257" y="3118524"/>
            <a:ext cx="285750" cy="293688"/>
          </a:xfrm>
          <a:custGeom>
            <a:avLst/>
            <a:gdLst>
              <a:gd name="T0" fmla="*/ 64 w 168"/>
              <a:gd name="T1" fmla="*/ 44 h 174"/>
              <a:gd name="T2" fmla="*/ 50 w 168"/>
              <a:gd name="T3" fmla="*/ 48 h 174"/>
              <a:gd name="T4" fmla="*/ 50 w 168"/>
              <a:gd name="T5" fmla="*/ 34 h 174"/>
              <a:gd name="T6" fmla="*/ 55 w 168"/>
              <a:gd name="T7" fmla="*/ 30 h 174"/>
              <a:gd name="T8" fmla="*/ 64 w 168"/>
              <a:gd name="T9" fmla="*/ 30 h 174"/>
              <a:gd name="T10" fmla="*/ 69 w 168"/>
              <a:gd name="T11" fmla="*/ 34 h 174"/>
              <a:gd name="T12" fmla="*/ 64 w 168"/>
              <a:gd name="T13" fmla="*/ 44 h 174"/>
              <a:gd name="T14" fmla="*/ 69 w 168"/>
              <a:gd name="T15" fmla="*/ 62 h 174"/>
              <a:gd name="T16" fmla="*/ 60 w 168"/>
              <a:gd name="T17" fmla="*/ 58 h 174"/>
              <a:gd name="T18" fmla="*/ 55 w 168"/>
              <a:gd name="T19" fmla="*/ 67 h 174"/>
              <a:gd name="T20" fmla="*/ 64 w 168"/>
              <a:gd name="T21" fmla="*/ 76 h 174"/>
              <a:gd name="T22" fmla="*/ 74 w 168"/>
              <a:gd name="T23" fmla="*/ 72 h 174"/>
              <a:gd name="T24" fmla="*/ 74 w 168"/>
              <a:gd name="T25" fmla="*/ 67 h 174"/>
              <a:gd name="T26" fmla="*/ 69 w 168"/>
              <a:gd name="T27" fmla="*/ 62 h 174"/>
              <a:gd name="T28" fmla="*/ 111 w 168"/>
              <a:gd name="T29" fmla="*/ 62 h 174"/>
              <a:gd name="T30" fmla="*/ 111 w 168"/>
              <a:gd name="T31" fmla="*/ 53 h 174"/>
              <a:gd name="T32" fmla="*/ 103 w 168"/>
              <a:gd name="T33" fmla="*/ 48 h 174"/>
              <a:gd name="T34" fmla="*/ 102 w 168"/>
              <a:gd name="T35" fmla="*/ 48 h 174"/>
              <a:gd name="T36" fmla="*/ 93 w 168"/>
              <a:gd name="T37" fmla="*/ 44 h 174"/>
              <a:gd name="T38" fmla="*/ 88 w 168"/>
              <a:gd name="T39" fmla="*/ 44 h 174"/>
              <a:gd name="T40" fmla="*/ 83 w 168"/>
              <a:gd name="T41" fmla="*/ 53 h 174"/>
              <a:gd name="T42" fmla="*/ 83 w 168"/>
              <a:gd name="T43" fmla="*/ 72 h 174"/>
              <a:gd name="T44" fmla="*/ 88 w 168"/>
              <a:gd name="T45" fmla="*/ 76 h 174"/>
              <a:gd name="T46" fmla="*/ 93 w 168"/>
              <a:gd name="T47" fmla="*/ 81 h 174"/>
              <a:gd name="T48" fmla="*/ 97 w 168"/>
              <a:gd name="T49" fmla="*/ 81 h 174"/>
              <a:gd name="T50" fmla="*/ 107 w 168"/>
              <a:gd name="T51" fmla="*/ 72 h 174"/>
              <a:gd name="T52" fmla="*/ 111 w 168"/>
              <a:gd name="T53" fmla="*/ 62 h 174"/>
              <a:gd name="T54" fmla="*/ 125 w 168"/>
              <a:gd name="T55" fmla="*/ 161 h 174"/>
              <a:gd name="T56" fmla="*/ 116 w 168"/>
              <a:gd name="T57" fmla="*/ 147 h 174"/>
              <a:gd name="T58" fmla="*/ 111 w 168"/>
              <a:gd name="T59" fmla="*/ 137 h 174"/>
              <a:gd name="T60" fmla="*/ 102 w 168"/>
              <a:gd name="T61" fmla="*/ 123 h 174"/>
              <a:gd name="T62" fmla="*/ 84 w 168"/>
              <a:gd name="T63" fmla="*/ 112 h 174"/>
              <a:gd name="T64" fmla="*/ 46 w 168"/>
              <a:gd name="T65" fmla="*/ 89 h 174"/>
              <a:gd name="T66" fmla="*/ 46 w 168"/>
              <a:gd name="T67" fmla="*/ 76 h 174"/>
              <a:gd name="T68" fmla="*/ 36 w 168"/>
              <a:gd name="T69" fmla="*/ 62 h 174"/>
              <a:gd name="T70" fmla="*/ 32 w 168"/>
              <a:gd name="T71" fmla="*/ 11 h 174"/>
              <a:gd name="T72" fmla="*/ 21 w 168"/>
              <a:gd name="T73" fmla="*/ 4 h 174"/>
              <a:gd name="T74" fmla="*/ 9 w 168"/>
              <a:gd name="T75" fmla="*/ 1 h 174"/>
              <a:gd name="T76" fmla="*/ 0 w 168"/>
              <a:gd name="T77" fmla="*/ 1 h 174"/>
              <a:gd name="T78" fmla="*/ 0 w 168"/>
              <a:gd name="T79" fmla="*/ 138 h 174"/>
              <a:gd name="T80" fmla="*/ 36 w 168"/>
              <a:gd name="T81" fmla="*/ 174 h 174"/>
              <a:gd name="T82" fmla="*/ 140 w 168"/>
              <a:gd name="T83" fmla="*/ 174 h 174"/>
              <a:gd name="T84" fmla="*/ 125 w 168"/>
              <a:gd name="T85" fmla="*/ 161 h 174"/>
              <a:gd name="T86" fmla="*/ 116 w 168"/>
              <a:gd name="T87" fmla="*/ 86 h 174"/>
              <a:gd name="T88" fmla="*/ 102 w 168"/>
              <a:gd name="T89" fmla="*/ 90 h 174"/>
              <a:gd name="T90" fmla="*/ 102 w 168"/>
              <a:gd name="T91" fmla="*/ 100 h 174"/>
              <a:gd name="T92" fmla="*/ 111 w 168"/>
              <a:gd name="T93" fmla="*/ 104 h 174"/>
              <a:gd name="T94" fmla="*/ 121 w 168"/>
              <a:gd name="T95" fmla="*/ 100 h 174"/>
              <a:gd name="T96" fmla="*/ 116 w 168"/>
              <a:gd name="T97" fmla="*/ 86 h 174"/>
              <a:gd name="T98" fmla="*/ 139 w 168"/>
              <a:gd name="T99" fmla="*/ 86 h 174"/>
              <a:gd name="T100" fmla="*/ 135 w 168"/>
              <a:gd name="T101" fmla="*/ 86 h 174"/>
              <a:gd name="T102" fmla="*/ 125 w 168"/>
              <a:gd name="T103" fmla="*/ 100 h 174"/>
              <a:gd name="T104" fmla="*/ 121 w 168"/>
              <a:gd name="T105" fmla="*/ 118 h 174"/>
              <a:gd name="T106" fmla="*/ 130 w 168"/>
              <a:gd name="T107" fmla="*/ 128 h 174"/>
              <a:gd name="T108" fmla="*/ 139 w 168"/>
              <a:gd name="T109" fmla="*/ 137 h 174"/>
              <a:gd name="T110" fmla="*/ 158 w 168"/>
              <a:gd name="T111" fmla="*/ 133 h 174"/>
              <a:gd name="T112" fmla="*/ 167 w 168"/>
              <a:gd name="T113" fmla="*/ 114 h 174"/>
              <a:gd name="T114" fmla="*/ 158 w 168"/>
              <a:gd name="T115" fmla="*/ 90 h 174"/>
              <a:gd name="T116" fmla="*/ 139 w 168"/>
              <a:gd name="T117" fmla="*/ 8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74">
                <a:moveTo>
                  <a:pt x="64" y="44"/>
                </a:moveTo>
                <a:cubicBezTo>
                  <a:pt x="50" y="48"/>
                  <a:pt x="50" y="48"/>
                  <a:pt x="50" y="48"/>
                </a:cubicBezTo>
                <a:cubicBezTo>
                  <a:pt x="50" y="34"/>
                  <a:pt x="50" y="34"/>
                  <a:pt x="50" y="34"/>
                </a:cubicBezTo>
                <a:cubicBezTo>
                  <a:pt x="52" y="33"/>
                  <a:pt x="53" y="30"/>
                  <a:pt x="55" y="30"/>
                </a:cubicBezTo>
                <a:cubicBezTo>
                  <a:pt x="58" y="29"/>
                  <a:pt x="62" y="28"/>
                  <a:pt x="64" y="30"/>
                </a:cubicBezTo>
                <a:cubicBezTo>
                  <a:pt x="67" y="31"/>
                  <a:pt x="68" y="32"/>
                  <a:pt x="69" y="34"/>
                </a:cubicBezTo>
                <a:cubicBezTo>
                  <a:pt x="70" y="37"/>
                  <a:pt x="68" y="39"/>
                  <a:pt x="64" y="44"/>
                </a:cubicBezTo>
                <a:close/>
                <a:moveTo>
                  <a:pt x="69" y="62"/>
                </a:moveTo>
                <a:cubicBezTo>
                  <a:pt x="60" y="58"/>
                  <a:pt x="60" y="58"/>
                  <a:pt x="60" y="58"/>
                </a:cubicBezTo>
                <a:cubicBezTo>
                  <a:pt x="55" y="61"/>
                  <a:pt x="54" y="63"/>
                  <a:pt x="55" y="67"/>
                </a:cubicBezTo>
                <a:cubicBezTo>
                  <a:pt x="64" y="76"/>
                  <a:pt x="64" y="76"/>
                  <a:pt x="64" y="76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1"/>
                  <a:pt x="75" y="70"/>
                  <a:pt x="74" y="67"/>
                </a:cubicBezTo>
                <a:cubicBezTo>
                  <a:pt x="73" y="66"/>
                  <a:pt x="70" y="64"/>
                  <a:pt x="69" y="62"/>
                </a:cubicBezTo>
                <a:close/>
                <a:moveTo>
                  <a:pt x="111" y="62"/>
                </a:moveTo>
                <a:cubicBezTo>
                  <a:pt x="112" y="58"/>
                  <a:pt x="113" y="57"/>
                  <a:pt x="111" y="53"/>
                </a:cubicBezTo>
                <a:cubicBezTo>
                  <a:pt x="110" y="49"/>
                  <a:pt x="106" y="47"/>
                  <a:pt x="103" y="48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1" y="48"/>
                  <a:pt x="97" y="45"/>
                  <a:pt x="93" y="44"/>
                </a:cubicBezTo>
                <a:cubicBezTo>
                  <a:pt x="90" y="43"/>
                  <a:pt x="90" y="45"/>
                  <a:pt x="88" y="44"/>
                </a:cubicBezTo>
                <a:cubicBezTo>
                  <a:pt x="85" y="45"/>
                  <a:pt x="84" y="48"/>
                  <a:pt x="83" y="53"/>
                </a:cubicBezTo>
                <a:cubicBezTo>
                  <a:pt x="82" y="58"/>
                  <a:pt x="81" y="66"/>
                  <a:pt x="83" y="72"/>
                </a:cubicBezTo>
                <a:cubicBezTo>
                  <a:pt x="84" y="73"/>
                  <a:pt x="86" y="75"/>
                  <a:pt x="88" y="76"/>
                </a:cubicBezTo>
                <a:cubicBezTo>
                  <a:pt x="93" y="81"/>
                  <a:pt x="93" y="81"/>
                  <a:pt x="93" y="81"/>
                </a:cubicBezTo>
                <a:cubicBezTo>
                  <a:pt x="97" y="81"/>
                  <a:pt x="97" y="81"/>
                  <a:pt x="97" y="81"/>
                </a:cubicBezTo>
                <a:cubicBezTo>
                  <a:pt x="103" y="78"/>
                  <a:pt x="106" y="72"/>
                  <a:pt x="107" y="72"/>
                </a:cubicBezTo>
                <a:cubicBezTo>
                  <a:pt x="109" y="70"/>
                  <a:pt x="110" y="66"/>
                  <a:pt x="111" y="62"/>
                </a:cubicBezTo>
                <a:close/>
                <a:moveTo>
                  <a:pt x="125" y="161"/>
                </a:moveTo>
                <a:cubicBezTo>
                  <a:pt x="125" y="159"/>
                  <a:pt x="121" y="151"/>
                  <a:pt x="116" y="147"/>
                </a:cubicBezTo>
                <a:cubicBezTo>
                  <a:pt x="114" y="143"/>
                  <a:pt x="114" y="141"/>
                  <a:pt x="111" y="137"/>
                </a:cubicBezTo>
                <a:cubicBezTo>
                  <a:pt x="109" y="134"/>
                  <a:pt x="104" y="127"/>
                  <a:pt x="102" y="123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2" y="111"/>
                  <a:pt x="67" y="111"/>
                  <a:pt x="46" y="89"/>
                </a:cubicBezTo>
                <a:cubicBezTo>
                  <a:pt x="46" y="76"/>
                  <a:pt x="46" y="76"/>
                  <a:pt x="46" y="76"/>
                </a:cubicBezTo>
                <a:cubicBezTo>
                  <a:pt x="43" y="73"/>
                  <a:pt x="37" y="65"/>
                  <a:pt x="36" y="62"/>
                </a:cubicBezTo>
                <a:cubicBezTo>
                  <a:pt x="31" y="46"/>
                  <a:pt x="35" y="33"/>
                  <a:pt x="32" y="11"/>
                </a:cubicBezTo>
                <a:cubicBezTo>
                  <a:pt x="21" y="4"/>
                  <a:pt x="21" y="4"/>
                  <a:pt x="21" y="4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3" y="0"/>
                  <a:pt x="0" y="1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58"/>
                  <a:pt x="17" y="174"/>
                  <a:pt x="36" y="174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134" y="169"/>
                  <a:pt x="125" y="162"/>
                  <a:pt x="125" y="161"/>
                </a:cubicBezTo>
                <a:close/>
                <a:moveTo>
                  <a:pt x="116" y="86"/>
                </a:moveTo>
                <a:cubicBezTo>
                  <a:pt x="102" y="90"/>
                  <a:pt x="102" y="90"/>
                  <a:pt x="102" y="90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4" y="102"/>
                  <a:pt x="107" y="104"/>
                  <a:pt x="111" y="104"/>
                </a:cubicBezTo>
                <a:cubicBezTo>
                  <a:pt x="121" y="100"/>
                  <a:pt x="121" y="100"/>
                  <a:pt x="121" y="100"/>
                </a:cubicBezTo>
                <a:lnTo>
                  <a:pt x="116" y="86"/>
                </a:lnTo>
                <a:close/>
                <a:moveTo>
                  <a:pt x="139" y="86"/>
                </a:moveTo>
                <a:cubicBezTo>
                  <a:pt x="135" y="86"/>
                  <a:pt x="135" y="86"/>
                  <a:pt x="135" y="86"/>
                </a:cubicBezTo>
                <a:cubicBezTo>
                  <a:pt x="130" y="90"/>
                  <a:pt x="128" y="93"/>
                  <a:pt x="125" y="100"/>
                </a:cubicBezTo>
                <a:cubicBezTo>
                  <a:pt x="122" y="107"/>
                  <a:pt x="119" y="115"/>
                  <a:pt x="121" y="118"/>
                </a:cubicBezTo>
                <a:cubicBezTo>
                  <a:pt x="121" y="119"/>
                  <a:pt x="124" y="123"/>
                  <a:pt x="130" y="128"/>
                </a:cubicBezTo>
                <a:cubicBezTo>
                  <a:pt x="136" y="133"/>
                  <a:pt x="139" y="136"/>
                  <a:pt x="139" y="137"/>
                </a:cubicBezTo>
                <a:cubicBezTo>
                  <a:pt x="158" y="133"/>
                  <a:pt x="158" y="133"/>
                  <a:pt x="158" y="133"/>
                </a:cubicBezTo>
                <a:cubicBezTo>
                  <a:pt x="160" y="132"/>
                  <a:pt x="168" y="115"/>
                  <a:pt x="167" y="114"/>
                </a:cubicBezTo>
                <a:cubicBezTo>
                  <a:pt x="164" y="103"/>
                  <a:pt x="162" y="95"/>
                  <a:pt x="158" y="90"/>
                </a:cubicBezTo>
                <a:cubicBezTo>
                  <a:pt x="152" y="83"/>
                  <a:pt x="148" y="83"/>
                  <a:pt x="1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35"/>
          <p:cNvSpPr>
            <a:spLocks/>
          </p:cNvSpPr>
          <p:nvPr/>
        </p:nvSpPr>
        <p:spPr bwMode="auto">
          <a:xfrm>
            <a:off x="6561623" y="3135188"/>
            <a:ext cx="366712" cy="255587"/>
          </a:xfrm>
          <a:custGeom>
            <a:avLst/>
            <a:gdLst>
              <a:gd name="T0" fmla="*/ 12 w 216"/>
              <a:gd name="T1" fmla="*/ 126 h 150"/>
              <a:gd name="T2" fmla="*/ 36 w 216"/>
              <a:gd name="T3" fmla="*/ 120 h 150"/>
              <a:gd name="T4" fmla="*/ 30 w 216"/>
              <a:gd name="T5" fmla="*/ 138 h 150"/>
              <a:gd name="T6" fmla="*/ 42 w 216"/>
              <a:gd name="T7" fmla="*/ 150 h 150"/>
              <a:gd name="T8" fmla="*/ 48 w 216"/>
              <a:gd name="T9" fmla="*/ 150 h 150"/>
              <a:gd name="T10" fmla="*/ 66 w 216"/>
              <a:gd name="T11" fmla="*/ 126 h 150"/>
              <a:gd name="T12" fmla="*/ 90 w 216"/>
              <a:gd name="T13" fmla="*/ 120 h 150"/>
              <a:gd name="T14" fmla="*/ 84 w 216"/>
              <a:gd name="T15" fmla="*/ 138 h 150"/>
              <a:gd name="T16" fmla="*/ 96 w 216"/>
              <a:gd name="T17" fmla="*/ 150 h 150"/>
              <a:gd name="T18" fmla="*/ 102 w 216"/>
              <a:gd name="T19" fmla="*/ 150 h 150"/>
              <a:gd name="T20" fmla="*/ 120 w 216"/>
              <a:gd name="T21" fmla="*/ 126 h 150"/>
              <a:gd name="T22" fmla="*/ 144 w 216"/>
              <a:gd name="T23" fmla="*/ 120 h 150"/>
              <a:gd name="T24" fmla="*/ 138 w 216"/>
              <a:gd name="T25" fmla="*/ 138 h 150"/>
              <a:gd name="T26" fmla="*/ 150 w 216"/>
              <a:gd name="T27" fmla="*/ 150 h 150"/>
              <a:gd name="T28" fmla="*/ 156 w 216"/>
              <a:gd name="T29" fmla="*/ 150 h 150"/>
              <a:gd name="T30" fmla="*/ 180 w 216"/>
              <a:gd name="T31" fmla="*/ 126 h 150"/>
              <a:gd name="T32" fmla="*/ 204 w 216"/>
              <a:gd name="T33" fmla="*/ 120 h 150"/>
              <a:gd name="T34" fmla="*/ 198 w 216"/>
              <a:gd name="T35" fmla="*/ 138 h 150"/>
              <a:gd name="T36" fmla="*/ 210 w 216"/>
              <a:gd name="T37" fmla="*/ 150 h 150"/>
              <a:gd name="T38" fmla="*/ 216 w 216"/>
              <a:gd name="T39" fmla="*/ 150 h 150"/>
              <a:gd name="T40" fmla="*/ 216 w 216"/>
              <a:gd name="T41" fmla="*/ 147 h 150"/>
              <a:gd name="T42" fmla="*/ 216 w 216"/>
              <a:gd name="T43" fmla="*/ 114 h 150"/>
              <a:gd name="T44" fmla="*/ 192 w 216"/>
              <a:gd name="T45" fmla="*/ 114 h 150"/>
              <a:gd name="T46" fmla="*/ 192 w 216"/>
              <a:gd name="T47" fmla="*/ 79 h 150"/>
              <a:gd name="T48" fmla="*/ 192 w 216"/>
              <a:gd name="T49" fmla="*/ 48 h 150"/>
              <a:gd name="T50" fmla="*/ 198 w 216"/>
              <a:gd name="T51" fmla="*/ 54 h 150"/>
              <a:gd name="T52" fmla="*/ 204 w 216"/>
              <a:gd name="T53" fmla="*/ 48 h 150"/>
              <a:gd name="T54" fmla="*/ 147 w 216"/>
              <a:gd name="T55" fmla="*/ 0 h 150"/>
              <a:gd name="T56" fmla="*/ 90 w 216"/>
              <a:gd name="T57" fmla="*/ 48 h 150"/>
              <a:gd name="T58" fmla="*/ 96 w 216"/>
              <a:gd name="T59" fmla="*/ 54 h 150"/>
              <a:gd name="T60" fmla="*/ 102 w 216"/>
              <a:gd name="T61" fmla="*/ 48 h 150"/>
              <a:gd name="T62" fmla="*/ 102 w 216"/>
              <a:gd name="T63" fmla="*/ 114 h 150"/>
              <a:gd name="T64" fmla="*/ 96 w 216"/>
              <a:gd name="T65" fmla="*/ 114 h 150"/>
              <a:gd name="T66" fmla="*/ 84 w 216"/>
              <a:gd name="T67" fmla="*/ 102 h 150"/>
              <a:gd name="T68" fmla="*/ 90 w 216"/>
              <a:gd name="T69" fmla="*/ 84 h 150"/>
              <a:gd name="T70" fmla="*/ 66 w 216"/>
              <a:gd name="T71" fmla="*/ 90 h 150"/>
              <a:gd name="T72" fmla="*/ 48 w 216"/>
              <a:gd name="T73" fmla="*/ 114 h 150"/>
              <a:gd name="T74" fmla="*/ 42 w 216"/>
              <a:gd name="T75" fmla="*/ 114 h 150"/>
              <a:gd name="T76" fmla="*/ 30 w 216"/>
              <a:gd name="T77" fmla="*/ 102 h 150"/>
              <a:gd name="T78" fmla="*/ 36 w 216"/>
              <a:gd name="T79" fmla="*/ 84 h 150"/>
              <a:gd name="T80" fmla="*/ 12 w 216"/>
              <a:gd name="T81" fmla="*/ 90 h 150"/>
              <a:gd name="T82" fmla="*/ 0 w 216"/>
              <a:gd name="T83" fmla="*/ 106 h 150"/>
              <a:gd name="T84" fmla="*/ 0 w 216"/>
              <a:gd name="T85" fmla="*/ 142 h 150"/>
              <a:gd name="T86" fmla="*/ 12 w 216"/>
              <a:gd name="T87" fmla="*/ 1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6" h="150">
                <a:moveTo>
                  <a:pt x="12" y="126"/>
                </a:moveTo>
                <a:cubicBezTo>
                  <a:pt x="23" y="105"/>
                  <a:pt x="36" y="120"/>
                  <a:pt x="36" y="120"/>
                </a:cubicBezTo>
                <a:cubicBezTo>
                  <a:pt x="25" y="121"/>
                  <a:pt x="28" y="132"/>
                  <a:pt x="30" y="138"/>
                </a:cubicBezTo>
                <a:cubicBezTo>
                  <a:pt x="32" y="145"/>
                  <a:pt x="38" y="149"/>
                  <a:pt x="42" y="150"/>
                </a:cubicBezTo>
                <a:cubicBezTo>
                  <a:pt x="48" y="150"/>
                  <a:pt x="48" y="150"/>
                  <a:pt x="48" y="150"/>
                </a:cubicBezTo>
                <a:cubicBezTo>
                  <a:pt x="52" y="149"/>
                  <a:pt x="57" y="142"/>
                  <a:pt x="66" y="126"/>
                </a:cubicBezTo>
                <a:cubicBezTo>
                  <a:pt x="77" y="105"/>
                  <a:pt x="90" y="120"/>
                  <a:pt x="90" y="120"/>
                </a:cubicBezTo>
                <a:cubicBezTo>
                  <a:pt x="79" y="121"/>
                  <a:pt x="82" y="132"/>
                  <a:pt x="84" y="138"/>
                </a:cubicBezTo>
                <a:cubicBezTo>
                  <a:pt x="86" y="145"/>
                  <a:pt x="92" y="149"/>
                  <a:pt x="96" y="150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6" y="149"/>
                  <a:pt x="111" y="142"/>
                  <a:pt x="120" y="126"/>
                </a:cubicBezTo>
                <a:cubicBezTo>
                  <a:pt x="131" y="105"/>
                  <a:pt x="144" y="120"/>
                  <a:pt x="144" y="120"/>
                </a:cubicBezTo>
                <a:cubicBezTo>
                  <a:pt x="133" y="121"/>
                  <a:pt x="136" y="132"/>
                  <a:pt x="138" y="138"/>
                </a:cubicBezTo>
                <a:cubicBezTo>
                  <a:pt x="140" y="145"/>
                  <a:pt x="146" y="149"/>
                  <a:pt x="150" y="150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60" y="149"/>
                  <a:pt x="172" y="142"/>
                  <a:pt x="180" y="126"/>
                </a:cubicBezTo>
                <a:cubicBezTo>
                  <a:pt x="191" y="105"/>
                  <a:pt x="204" y="120"/>
                  <a:pt x="204" y="120"/>
                </a:cubicBezTo>
                <a:cubicBezTo>
                  <a:pt x="193" y="121"/>
                  <a:pt x="196" y="132"/>
                  <a:pt x="198" y="138"/>
                </a:cubicBezTo>
                <a:cubicBezTo>
                  <a:pt x="200" y="145"/>
                  <a:pt x="206" y="149"/>
                  <a:pt x="210" y="150"/>
                </a:cubicBezTo>
                <a:cubicBezTo>
                  <a:pt x="216" y="150"/>
                  <a:pt x="216" y="150"/>
                  <a:pt x="216" y="150"/>
                </a:cubicBezTo>
                <a:cubicBezTo>
                  <a:pt x="216" y="149"/>
                  <a:pt x="216" y="148"/>
                  <a:pt x="216" y="147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8" y="54"/>
                  <a:pt x="198" y="54"/>
                  <a:pt x="198" y="54"/>
                </a:cubicBezTo>
                <a:cubicBezTo>
                  <a:pt x="204" y="48"/>
                  <a:pt x="204" y="48"/>
                  <a:pt x="204" y="48"/>
                </a:cubicBezTo>
                <a:cubicBezTo>
                  <a:pt x="147" y="0"/>
                  <a:pt x="147" y="0"/>
                  <a:pt x="147" y="0"/>
                </a:cubicBezTo>
                <a:cubicBezTo>
                  <a:pt x="90" y="48"/>
                  <a:pt x="90" y="48"/>
                  <a:pt x="90" y="48"/>
                </a:cubicBezTo>
                <a:cubicBezTo>
                  <a:pt x="96" y="54"/>
                  <a:pt x="96" y="54"/>
                  <a:pt x="96" y="54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2" y="113"/>
                  <a:pt x="86" y="109"/>
                  <a:pt x="84" y="102"/>
                </a:cubicBezTo>
                <a:cubicBezTo>
                  <a:pt x="82" y="96"/>
                  <a:pt x="79" y="85"/>
                  <a:pt x="90" y="84"/>
                </a:cubicBezTo>
                <a:cubicBezTo>
                  <a:pt x="90" y="84"/>
                  <a:pt x="77" y="69"/>
                  <a:pt x="66" y="90"/>
                </a:cubicBezTo>
                <a:cubicBezTo>
                  <a:pt x="57" y="106"/>
                  <a:pt x="52" y="113"/>
                  <a:pt x="48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38" y="113"/>
                  <a:pt x="32" y="109"/>
                  <a:pt x="30" y="102"/>
                </a:cubicBezTo>
                <a:cubicBezTo>
                  <a:pt x="28" y="96"/>
                  <a:pt x="25" y="85"/>
                  <a:pt x="36" y="84"/>
                </a:cubicBezTo>
                <a:cubicBezTo>
                  <a:pt x="36" y="84"/>
                  <a:pt x="23" y="69"/>
                  <a:pt x="12" y="90"/>
                </a:cubicBezTo>
                <a:cubicBezTo>
                  <a:pt x="8" y="97"/>
                  <a:pt x="4" y="103"/>
                  <a:pt x="0" y="106"/>
                </a:cubicBezTo>
                <a:cubicBezTo>
                  <a:pt x="0" y="142"/>
                  <a:pt x="0" y="142"/>
                  <a:pt x="0" y="142"/>
                </a:cubicBezTo>
                <a:cubicBezTo>
                  <a:pt x="4" y="139"/>
                  <a:pt x="8" y="133"/>
                  <a:pt x="12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D9E62B82-5D91-4DDE-9E19-4AAEFFE20F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17789" y="3052437"/>
            <a:ext cx="406400" cy="406400"/>
            <a:chOff x="2752" y="2032"/>
            <a:chExt cx="256" cy="25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8E9BAC19-CAC3-4691-B721-CFA58B987E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52" y="2032"/>
              <a:ext cx="25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85390EC-A0C3-4EC3-9E41-F44947995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073"/>
              <a:ext cx="230" cy="171"/>
            </a:xfrm>
            <a:custGeom>
              <a:avLst/>
              <a:gdLst>
                <a:gd name="T0" fmla="*/ 190 w 216"/>
                <a:gd name="T1" fmla="*/ 47 h 161"/>
                <a:gd name="T2" fmla="*/ 183 w 216"/>
                <a:gd name="T3" fmla="*/ 60 h 161"/>
                <a:gd name="T4" fmla="*/ 196 w 216"/>
                <a:gd name="T5" fmla="*/ 67 h 161"/>
                <a:gd name="T6" fmla="*/ 203 w 216"/>
                <a:gd name="T7" fmla="*/ 47 h 161"/>
                <a:gd name="T8" fmla="*/ 176 w 216"/>
                <a:gd name="T9" fmla="*/ 33 h 161"/>
                <a:gd name="T10" fmla="*/ 103 w 216"/>
                <a:gd name="T11" fmla="*/ 107 h 161"/>
                <a:gd name="T12" fmla="*/ 83 w 216"/>
                <a:gd name="T13" fmla="*/ 20 h 161"/>
                <a:gd name="T14" fmla="*/ 83 w 216"/>
                <a:gd name="T15" fmla="*/ 33 h 161"/>
                <a:gd name="T16" fmla="*/ 103 w 216"/>
                <a:gd name="T17" fmla="*/ 40 h 161"/>
                <a:gd name="T18" fmla="*/ 110 w 216"/>
                <a:gd name="T19" fmla="*/ 13 h 161"/>
                <a:gd name="T20" fmla="*/ 70 w 216"/>
                <a:gd name="T21" fmla="*/ 0 h 161"/>
                <a:gd name="T22" fmla="*/ 0 w 216"/>
                <a:gd name="T23" fmla="*/ 45 h 161"/>
                <a:gd name="T24" fmla="*/ 0 w 216"/>
                <a:gd name="T25" fmla="*/ 138 h 161"/>
                <a:gd name="T26" fmla="*/ 3 w 216"/>
                <a:gd name="T27" fmla="*/ 134 h 161"/>
                <a:gd name="T28" fmla="*/ 30 w 216"/>
                <a:gd name="T29" fmla="*/ 128 h 161"/>
                <a:gd name="T30" fmla="*/ 23 w 216"/>
                <a:gd name="T31" fmla="*/ 148 h 161"/>
                <a:gd name="T32" fmla="*/ 36 w 216"/>
                <a:gd name="T33" fmla="*/ 161 h 161"/>
                <a:gd name="T34" fmla="*/ 43 w 216"/>
                <a:gd name="T35" fmla="*/ 161 h 161"/>
                <a:gd name="T36" fmla="*/ 63 w 216"/>
                <a:gd name="T37" fmla="*/ 134 h 161"/>
                <a:gd name="T38" fmla="*/ 90 w 216"/>
                <a:gd name="T39" fmla="*/ 128 h 161"/>
                <a:gd name="T40" fmla="*/ 83 w 216"/>
                <a:gd name="T41" fmla="*/ 148 h 161"/>
                <a:gd name="T42" fmla="*/ 96 w 216"/>
                <a:gd name="T43" fmla="*/ 161 h 161"/>
                <a:gd name="T44" fmla="*/ 103 w 216"/>
                <a:gd name="T45" fmla="*/ 161 h 161"/>
                <a:gd name="T46" fmla="*/ 123 w 216"/>
                <a:gd name="T47" fmla="*/ 134 h 161"/>
                <a:gd name="T48" fmla="*/ 150 w 216"/>
                <a:gd name="T49" fmla="*/ 128 h 161"/>
                <a:gd name="T50" fmla="*/ 143 w 216"/>
                <a:gd name="T51" fmla="*/ 148 h 161"/>
                <a:gd name="T52" fmla="*/ 156 w 216"/>
                <a:gd name="T53" fmla="*/ 161 h 161"/>
                <a:gd name="T54" fmla="*/ 163 w 216"/>
                <a:gd name="T55" fmla="*/ 161 h 161"/>
                <a:gd name="T56" fmla="*/ 183 w 216"/>
                <a:gd name="T57" fmla="*/ 134 h 161"/>
                <a:gd name="T58" fmla="*/ 210 w 216"/>
                <a:gd name="T59" fmla="*/ 128 h 161"/>
                <a:gd name="T60" fmla="*/ 203 w 216"/>
                <a:gd name="T61" fmla="*/ 148 h 161"/>
                <a:gd name="T62" fmla="*/ 216 w 216"/>
                <a:gd name="T63" fmla="*/ 159 h 161"/>
                <a:gd name="T64" fmla="*/ 216 w 216"/>
                <a:gd name="T65" fmla="*/ 154 h 161"/>
                <a:gd name="T66" fmla="*/ 216 w 216"/>
                <a:gd name="T67" fmla="*/ 114 h 161"/>
                <a:gd name="T68" fmla="*/ 190 w 216"/>
                <a:gd name="T69" fmla="*/ 4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161">
                  <a:moveTo>
                    <a:pt x="190" y="47"/>
                  </a:moveTo>
                  <a:cubicBezTo>
                    <a:pt x="182" y="49"/>
                    <a:pt x="181" y="56"/>
                    <a:pt x="183" y="60"/>
                  </a:cubicBezTo>
                  <a:cubicBezTo>
                    <a:pt x="185" y="64"/>
                    <a:pt x="193" y="68"/>
                    <a:pt x="196" y="67"/>
                  </a:cubicBezTo>
                  <a:cubicBezTo>
                    <a:pt x="205" y="64"/>
                    <a:pt x="207" y="53"/>
                    <a:pt x="203" y="47"/>
                  </a:cubicBezTo>
                  <a:cubicBezTo>
                    <a:pt x="199" y="40"/>
                    <a:pt x="192" y="33"/>
                    <a:pt x="176" y="33"/>
                  </a:cubicBezTo>
                  <a:cubicBezTo>
                    <a:pt x="145" y="33"/>
                    <a:pt x="114" y="66"/>
                    <a:pt x="103" y="107"/>
                  </a:cubicBezTo>
                  <a:cubicBezTo>
                    <a:pt x="23" y="95"/>
                    <a:pt x="48" y="11"/>
                    <a:pt x="83" y="20"/>
                  </a:cubicBezTo>
                  <a:cubicBezTo>
                    <a:pt x="77" y="28"/>
                    <a:pt x="81" y="30"/>
                    <a:pt x="83" y="33"/>
                  </a:cubicBezTo>
                  <a:cubicBezTo>
                    <a:pt x="86" y="38"/>
                    <a:pt x="98" y="41"/>
                    <a:pt x="103" y="40"/>
                  </a:cubicBezTo>
                  <a:cubicBezTo>
                    <a:pt x="115" y="37"/>
                    <a:pt x="115" y="22"/>
                    <a:pt x="110" y="13"/>
                  </a:cubicBezTo>
                  <a:cubicBezTo>
                    <a:pt x="105" y="4"/>
                    <a:pt x="90" y="0"/>
                    <a:pt x="70" y="0"/>
                  </a:cubicBezTo>
                  <a:cubicBezTo>
                    <a:pt x="44" y="0"/>
                    <a:pt x="19" y="18"/>
                    <a:pt x="0" y="4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" y="137"/>
                    <a:pt x="2" y="136"/>
                    <a:pt x="3" y="134"/>
                  </a:cubicBezTo>
                  <a:cubicBezTo>
                    <a:pt x="15" y="111"/>
                    <a:pt x="30" y="128"/>
                    <a:pt x="30" y="128"/>
                  </a:cubicBezTo>
                  <a:cubicBezTo>
                    <a:pt x="18" y="129"/>
                    <a:pt x="21" y="141"/>
                    <a:pt x="23" y="148"/>
                  </a:cubicBezTo>
                  <a:cubicBezTo>
                    <a:pt x="26" y="155"/>
                    <a:pt x="32" y="160"/>
                    <a:pt x="36" y="161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7" y="160"/>
                    <a:pt x="54" y="152"/>
                    <a:pt x="63" y="134"/>
                  </a:cubicBezTo>
                  <a:cubicBezTo>
                    <a:pt x="75" y="111"/>
                    <a:pt x="90" y="128"/>
                    <a:pt x="90" y="128"/>
                  </a:cubicBezTo>
                  <a:cubicBezTo>
                    <a:pt x="78" y="129"/>
                    <a:pt x="81" y="141"/>
                    <a:pt x="83" y="148"/>
                  </a:cubicBezTo>
                  <a:cubicBezTo>
                    <a:pt x="86" y="155"/>
                    <a:pt x="92" y="160"/>
                    <a:pt x="96" y="161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07" y="160"/>
                    <a:pt x="114" y="152"/>
                    <a:pt x="123" y="134"/>
                  </a:cubicBezTo>
                  <a:cubicBezTo>
                    <a:pt x="135" y="111"/>
                    <a:pt x="150" y="128"/>
                    <a:pt x="150" y="128"/>
                  </a:cubicBezTo>
                  <a:cubicBezTo>
                    <a:pt x="138" y="129"/>
                    <a:pt x="141" y="141"/>
                    <a:pt x="143" y="148"/>
                  </a:cubicBezTo>
                  <a:cubicBezTo>
                    <a:pt x="146" y="155"/>
                    <a:pt x="152" y="160"/>
                    <a:pt x="156" y="16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7" y="160"/>
                    <a:pt x="174" y="152"/>
                    <a:pt x="183" y="134"/>
                  </a:cubicBezTo>
                  <a:cubicBezTo>
                    <a:pt x="195" y="111"/>
                    <a:pt x="210" y="128"/>
                    <a:pt x="210" y="128"/>
                  </a:cubicBezTo>
                  <a:cubicBezTo>
                    <a:pt x="198" y="129"/>
                    <a:pt x="201" y="141"/>
                    <a:pt x="203" y="148"/>
                  </a:cubicBezTo>
                  <a:cubicBezTo>
                    <a:pt x="205" y="153"/>
                    <a:pt x="211" y="156"/>
                    <a:pt x="216" y="159"/>
                  </a:cubicBezTo>
                  <a:cubicBezTo>
                    <a:pt x="216" y="157"/>
                    <a:pt x="216" y="156"/>
                    <a:pt x="216" y="154"/>
                  </a:cubicBezTo>
                  <a:cubicBezTo>
                    <a:pt x="216" y="114"/>
                    <a:pt x="216" y="114"/>
                    <a:pt x="216" y="114"/>
                  </a:cubicBezTo>
                  <a:cubicBezTo>
                    <a:pt x="142" y="111"/>
                    <a:pt x="162" y="39"/>
                    <a:pt x="1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sp>
        <p:nvSpPr>
          <p:cNvPr id="9" name="Freeform 6">
            <a:extLst>
              <a:ext uri="{FF2B5EF4-FFF2-40B4-BE49-F238E27FC236}">
                <a16:creationId xmlns:a16="http://schemas.microsoft.com/office/drawing/2014/main" id="{34539AAD-52E0-40BE-A405-D581AC2DBB6A}"/>
              </a:ext>
            </a:extLst>
          </p:cNvPr>
          <p:cNvSpPr>
            <a:spLocks noEditPoints="1"/>
          </p:cNvSpPr>
          <p:nvPr/>
        </p:nvSpPr>
        <p:spPr bwMode="auto">
          <a:xfrm>
            <a:off x="8524601" y="3150909"/>
            <a:ext cx="293688" cy="304800"/>
          </a:xfrm>
          <a:custGeom>
            <a:avLst/>
            <a:gdLst>
              <a:gd name="T0" fmla="*/ 170 w 173"/>
              <a:gd name="T1" fmla="*/ 32 h 180"/>
              <a:gd name="T2" fmla="*/ 135 w 173"/>
              <a:gd name="T3" fmla="*/ 27 h 180"/>
              <a:gd name="T4" fmla="*/ 105 w 173"/>
              <a:gd name="T5" fmla="*/ 15 h 180"/>
              <a:gd name="T6" fmla="*/ 70 w 173"/>
              <a:gd name="T7" fmla="*/ 9 h 180"/>
              <a:gd name="T8" fmla="*/ 57 w 173"/>
              <a:gd name="T9" fmla="*/ 6 h 180"/>
              <a:gd name="T10" fmla="*/ 54 w 173"/>
              <a:gd name="T11" fmla="*/ 1 h 180"/>
              <a:gd name="T12" fmla="*/ 50 w 173"/>
              <a:gd name="T13" fmla="*/ 0 h 180"/>
              <a:gd name="T14" fmla="*/ 45 w 173"/>
              <a:gd name="T15" fmla="*/ 2 h 180"/>
              <a:gd name="T16" fmla="*/ 6 w 173"/>
              <a:gd name="T17" fmla="*/ 9 h 180"/>
              <a:gd name="T18" fmla="*/ 6 w 173"/>
              <a:gd name="T19" fmla="*/ 9 h 180"/>
              <a:gd name="T20" fmla="*/ 0 w 173"/>
              <a:gd name="T21" fmla="*/ 9 h 180"/>
              <a:gd name="T22" fmla="*/ 0 w 173"/>
              <a:gd name="T23" fmla="*/ 180 h 180"/>
              <a:gd name="T24" fmla="*/ 6 w 173"/>
              <a:gd name="T25" fmla="*/ 180 h 180"/>
              <a:gd name="T26" fmla="*/ 6 w 173"/>
              <a:gd name="T27" fmla="*/ 19 h 180"/>
              <a:gd name="T28" fmla="*/ 25 w 173"/>
              <a:gd name="T29" fmla="*/ 44 h 180"/>
              <a:gd name="T30" fmla="*/ 26 w 173"/>
              <a:gd name="T31" fmla="*/ 45 h 180"/>
              <a:gd name="T32" fmla="*/ 27 w 173"/>
              <a:gd name="T33" fmla="*/ 46 h 180"/>
              <a:gd name="T34" fmla="*/ 27 w 173"/>
              <a:gd name="T35" fmla="*/ 46 h 180"/>
              <a:gd name="T36" fmla="*/ 28 w 173"/>
              <a:gd name="T37" fmla="*/ 47 h 180"/>
              <a:gd name="T38" fmla="*/ 31 w 173"/>
              <a:gd name="T39" fmla="*/ 48 h 180"/>
              <a:gd name="T40" fmla="*/ 31 w 173"/>
              <a:gd name="T41" fmla="*/ 48 h 180"/>
              <a:gd name="T42" fmla="*/ 34 w 173"/>
              <a:gd name="T43" fmla="*/ 46 h 180"/>
              <a:gd name="T44" fmla="*/ 53 w 173"/>
              <a:gd name="T45" fmla="*/ 50 h 180"/>
              <a:gd name="T46" fmla="*/ 70 w 173"/>
              <a:gd name="T47" fmla="*/ 56 h 180"/>
              <a:gd name="T48" fmla="*/ 99 w 173"/>
              <a:gd name="T49" fmla="*/ 56 h 180"/>
              <a:gd name="T50" fmla="*/ 123 w 173"/>
              <a:gd name="T51" fmla="*/ 68 h 180"/>
              <a:gd name="T52" fmla="*/ 152 w 173"/>
              <a:gd name="T53" fmla="*/ 68 h 180"/>
              <a:gd name="T54" fmla="*/ 167 w 173"/>
              <a:gd name="T55" fmla="*/ 44 h 180"/>
              <a:gd name="T56" fmla="*/ 170 w 173"/>
              <a:gd name="T57" fmla="*/ 32 h 180"/>
              <a:gd name="T58" fmla="*/ 32 w 173"/>
              <a:gd name="T59" fmla="*/ 16 h 180"/>
              <a:gd name="T60" fmla="*/ 25 w 173"/>
              <a:gd name="T61" fmla="*/ 35 h 180"/>
              <a:gd name="T62" fmla="*/ 9 w 173"/>
              <a:gd name="T63" fmla="*/ 14 h 180"/>
              <a:gd name="T64" fmla="*/ 37 w 173"/>
              <a:gd name="T65" fmla="*/ 9 h 180"/>
              <a:gd name="T66" fmla="*/ 32 w 173"/>
              <a:gd name="T67" fmla="*/ 16 h 180"/>
              <a:gd name="T68" fmla="*/ 38 w 173"/>
              <a:gd name="T69" fmla="*/ 19 h 180"/>
              <a:gd name="T70" fmla="*/ 47 w 173"/>
              <a:gd name="T71" fmla="*/ 7 h 180"/>
              <a:gd name="T72" fmla="*/ 51 w 173"/>
              <a:gd name="T73" fmla="*/ 6 h 180"/>
              <a:gd name="T74" fmla="*/ 44 w 173"/>
              <a:gd name="T75" fmla="*/ 25 h 180"/>
              <a:gd name="T76" fmla="*/ 31 w 173"/>
              <a:gd name="T77" fmla="*/ 42 h 180"/>
              <a:gd name="T78" fmla="*/ 30 w 173"/>
              <a:gd name="T79" fmla="*/ 41 h 180"/>
              <a:gd name="T80" fmla="*/ 38 w 173"/>
              <a:gd name="T81" fmla="*/ 1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3" h="180">
                <a:moveTo>
                  <a:pt x="170" y="32"/>
                </a:moveTo>
                <a:cubicBezTo>
                  <a:pt x="165" y="33"/>
                  <a:pt x="143" y="29"/>
                  <a:pt x="135" y="27"/>
                </a:cubicBezTo>
                <a:cubicBezTo>
                  <a:pt x="127" y="24"/>
                  <a:pt x="120" y="10"/>
                  <a:pt x="105" y="15"/>
                </a:cubicBezTo>
                <a:cubicBezTo>
                  <a:pt x="91" y="19"/>
                  <a:pt x="80" y="9"/>
                  <a:pt x="70" y="9"/>
                </a:cubicBezTo>
                <a:cubicBezTo>
                  <a:pt x="63" y="9"/>
                  <a:pt x="60" y="7"/>
                  <a:pt x="57" y="6"/>
                </a:cubicBezTo>
                <a:cubicBezTo>
                  <a:pt x="57" y="3"/>
                  <a:pt x="56" y="2"/>
                  <a:pt x="54" y="1"/>
                </a:cubicBezTo>
                <a:cubicBezTo>
                  <a:pt x="53" y="0"/>
                  <a:pt x="52" y="0"/>
                  <a:pt x="50" y="0"/>
                </a:cubicBezTo>
                <a:cubicBezTo>
                  <a:pt x="48" y="0"/>
                  <a:pt x="46" y="0"/>
                  <a:pt x="45" y="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80"/>
                  <a:pt x="0" y="180"/>
                  <a:pt x="0" y="180"/>
                </a:cubicBezTo>
                <a:cubicBezTo>
                  <a:pt x="6" y="180"/>
                  <a:pt x="6" y="180"/>
                  <a:pt x="6" y="180"/>
                </a:cubicBezTo>
                <a:cubicBezTo>
                  <a:pt x="6" y="19"/>
                  <a:pt x="6" y="19"/>
                  <a:pt x="6" y="19"/>
                </a:cubicBezTo>
                <a:cubicBezTo>
                  <a:pt x="25" y="44"/>
                  <a:pt x="25" y="44"/>
                  <a:pt x="25" y="44"/>
                </a:cubicBezTo>
                <a:cubicBezTo>
                  <a:pt x="26" y="45"/>
                  <a:pt x="26" y="45"/>
                  <a:pt x="26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7"/>
                  <a:pt x="28" y="47"/>
                </a:cubicBezTo>
                <a:cubicBezTo>
                  <a:pt x="29" y="47"/>
                  <a:pt x="30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2" y="48"/>
                  <a:pt x="33" y="47"/>
                  <a:pt x="34" y="46"/>
                </a:cubicBezTo>
                <a:cubicBezTo>
                  <a:pt x="40" y="48"/>
                  <a:pt x="49" y="50"/>
                  <a:pt x="53" y="50"/>
                </a:cubicBezTo>
                <a:cubicBezTo>
                  <a:pt x="58" y="49"/>
                  <a:pt x="66" y="52"/>
                  <a:pt x="70" y="56"/>
                </a:cubicBezTo>
                <a:cubicBezTo>
                  <a:pt x="75" y="60"/>
                  <a:pt x="95" y="55"/>
                  <a:pt x="99" y="56"/>
                </a:cubicBezTo>
                <a:cubicBezTo>
                  <a:pt x="104" y="57"/>
                  <a:pt x="118" y="65"/>
                  <a:pt x="123" y="68"/>
                </a:cubicBezTo>
                <a:cubicBezTo>
                  <a:pt x="128" y="70"/>
                  <a:pt x="149" y="69"/>
                  <a:pt x="152" y="68"/>
                </a:cubicBezTo>
                <a:cubicBezTo>
                  <a:pt x="155" y="67"/>
                  <a:pt x="166" y="47"/>
                  <a:pt x="167" y="44"/>
                </a:cubicBezTo>
                <a:cubicBezTo>
                  <a:pt x="169" y="41"/>
                  <a:pt x="173" y="32"/>
                  <a:pt x="170" y="32"/>
                </a:cubicBezTo>
                <a:close/>
                <a:moveTo>
                  <a:pt x="32" y="16"/>
                </a:moveTo>
                <a:cubicBezTo>
                  <a:pt x="31" y="20"/>
                  <a:pt x="27" y="28"/>
                  <a:pt x="25" y="35"/>
                </a:cubicBezTo>
                <a:cubicBezTo>
                  <a:pt x="9" y="14"/>
                  <a:pt x="9" y="14"/>
                  <a:pt x="9" y="14"/>
                </a:cubicBezTo>
                <a:cubicBezTo>
                  <a:pt x="37" y="9"/>
                  <a:pt x="37" y="9"/>
                  <a:pt x="37" y="9"/>
                </a:cubicBezTo>
                <a:cubicBezTo>
                  <a:pt x="35" y="12"/>
                  <a:pt x="33" y="16"/>
                  <a:pt x="32" y="16"/>
                </a:cubicBezTo>
                <a:close/>
                <a:moveTo>
                  <a:pt x="38" y="19"/>
                </a:moveTo>
                <a:cubicBezTo>
                  <a:pt x="40" y="14"/>
                  <a:pt x="44" y="10"/>
                  <a:pt x="47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9"/>
                  <a:pt x="49" y="16"/>
                  <a:pt x="44" y="25"/>
                </a:cubicBezTo>
                <a:cubicBezTo>
                  <a:pt x="38" y="37"/>
                  <a:pt x="33" y="41"/>
                  <a:pt x="31" y="4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38"/>
                  <a:pt x="32" y="30"/>
                  <a:pt x="38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65E0BF-8BF6-4A1A-A5E3-31FD3EE38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830" y="3751970"/>
            <a:ext cx="618338" cy="592088"/>
          </a:xfrm>
          <a:prstGeom prst="rect">
            <a:avLst/>
          </a:prstGeom>
        </p:spPr>
      </p:pic>
      <p:sp>
        <p:nvSpPr>
          <p:cNvPr id="195" name="Rectángulo 194">
            <a:extLst>
              <a:ext uri="{FF2B5EF4-FFF2-40B4-BE49-F238E27FC236}">
                <a16:creationId xmlns:a16="http://schemas.microsoft.com/office/drawing/2014/main" id="{88CACA2E-C23B-41C2-BD23-D161EEF7DC09}"/>
              </a:ext>
            </a:extLst>
          </p:cNvPr>
          <p:cNvSpPr/>
          <p:nvPr/>
        </p:nvSpPr>
        <p:spPr>
          <a:xfrm>
            <a:off x="8332353" y="130439"/>
            <a:ext cx="538337" cy="457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196" name="Imagen 195" descr="Imagen que contiene molinete, objeto de exteriores&#10;&#10;Descripción generada automáticamente">
            <a:extLst>
              <a:ext uri="{FF2B5EF4-FFF2-40B4-BE49-F238E27FC236}">
                <a16:creationId xmlns:a16="http://schemas.microsoft.com/office/drawing/2014/main" id="{F0F813CC-9134-419E-BBCE-E8DAC9CF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2" y="101404"/>
            <a:ext cx="759261" cy="586371"/>
          </a:xfrm>
          <a:prstGeom prst="rect">
            <a:avLst/>
          </a:prstGeom>
        </p:spPr>
      </p:pic>
      <p:pic>
        <p:nvPicPr>
          <p:cNvPr id="197" name="Imagen 196" descr="Imagen que contiene naranja, firmar&#10;&#10;Descripción generada automáticamente">
            <a:extLst>
              <a:ext uri="{FF2B5EF4-FFF2-40B4-BE49-F238E27FC236}">
                <a16:creationId xmlns:a16="http://schemas.microsoft.com/office/drawing/2014/main" id="{C63D0A5C-CDA6-4E10-8761-A1F649F18C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96" y="-40850"/>
            <a:ext cx="964876" cy="9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1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106"/>
          <p:cNvSpPr/>
          <p:nvPr/>
        </p:nvSpPr>
        <p:spPr>
          <a:xfrm>
            <a:off x="1023991" y="830095"/>
            <a:ext cx="2436662" cy="2526615"/>
          </a:xfrm>
          <a:custGeom>
            <a:avLst/>
            <a:gdLst/>
            <a:ahLst/>
            <a:cxnLst/>
            <a:rect l="l" t="t" r="r" b="b"/>
            <a:pathLst>
              <a:path w="3319145" h="306070">
                <a:moveTo>
                  <a:pt x="0" y="305828"/>
                </a:moveTo>
                <a:lnTo>
                  <a:pt x="3319017" y="305828"/>
                </a:lnTo>
                <a:lnTo>
                  <a:pt x="3319017" y="0"/>
                </a:lnTo>
                <a:lnTo>
                  <a:pt x="0" y="0"/>
                </a:lnTo>
                <a:lnTo>
                  <a:pt x="0" y="30582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s-CR" sz="2400" b="1" cap="small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</a:t>
            </a:r>
          </a:p>
          <a:p>
            <a:pPr algn="ctr"/>
            <a:r>
              <a:rPr lang="es-CR" sz="2400" b="1" cap="small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REALIZADAS</a:t>
            </a:r>
            <a:endParaRPr sz="2400" b="1" cap="small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CuadroTexto 208"/>
          <p:cNvSpPr txBox="1"/>
          <p:nvPr/>
        </p:nvSpPr>
        <p:spPr>
          <a:xfrm>
            <a:off x="198077" y="3469838"/>
            <a:ext cx="6192141" cy="3293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60000" indent="-2880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Seguimiento a la información técnico-científica por el IMN.</a:t>
            </a:r>
          </a:p>
          <a:p>
            <a:pPr marL="360000" indent="-2880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Monitoreo de las amenazas (ríos, quebradas, acequias, deslizamientos) por medio de la red de comunicaciones de la CNE.	</a:t>
            </a:r>
          </a:p>
          <a:p>
            <a:pPr marL="360000" indent="-2880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Activación de Comités Municipales de Emergencia en cantones afectados. 	</a:t>
            </a:r>
          </a:p>
          <a:p>
            <a:pPr marL="360000" indent="-2880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Inspecciones de campo por personal técnico de las instituciones para la evaluación de daños y análisis de necesidades.</a:t>
            </a:r>
          </a:p>
          <a:p>
            <a:pPr marL="360000" indent="-2880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Atención de la población afectada.</a:t>
            </a:r>
          </a:p>
          <a:p>
            <a:pPr marL="360000" indent="-2880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Se mantiene estado de Alerta Verde.</a:t>
            </a:r>
          </a:p>
          <a:p>
            <a:pPr marL="360000" indent="-2880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Gestión de información a través del Centro de Información y Análisis.</a:t>
            </a:r>
          </a:p>
          <a:p>
            <a:pPr marL="360000" indent="-2880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Traslado de suministros y habilitación de créditos para compras locales.</a:t>
            </a:r>
          </a:p>
          <a:p>
            <a:pPr marL="360000" indent="-2880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Traslado de personal de la CNE para coordinación in situ.</a:t>
            </a:r>
          </a:p>
        </p:txBody>
      </p:sp>
      <p:sp>
        <p:nvSpPr>
          <p:cNvPr id="235" name="Rectángulo 234">
            <a:extLst>
              <a:ext uri="{FF2B5EF4-FFF2-40B4-BE49-F238E27FC236}">
                <a16:creationId xmlns:a16="http://schemas.microsoft.com/office/drawing/2014/main" id="{01E4A7FB-D11B-4955-AFEE-D80A16A4C98B}"/>
              </a:ext>
            </a:extLst>
          </p:cNvPr>
          <p:cNvSpPr/>
          <p:nvPr/>
        </p:nvSpPr>
        <p:spPr>
          <a:xfrm>
            <a:off x="6565140" y="5988523"/>
            <a:ext cx="2377835" cy="7230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CuadroTexto 37">
            <a:extLst>
              <a:ext uri="{FF2B5EF4-FFF2-40B4-BE49-F238E27FC236}">
                <a16:creationId xmlns:a16="http://schemas.microsoft.com/office/drawing/2014/main" id="{0A314AFA-69C0-4189-AFE0-A6F4EC04EF40}"/>
              </a:ext>
            </a:extLst>
          </p:cNvPr>
          <p:cNvSpPr txBox="1"/>
          <p:nvPr/>
        </p:nvSpPr>
        <p:spPr>
          <a:xfrm>
            <a:off x="6558679" y="3484268"/>
            <a:ext cx="238724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SUMINISTROS ENVIADOS</a:t>
            </a:r>
          </a:p>
        </p:txBody>
      </p:sp>
      <p:sp>
        <p:nvSpPr>
          <p:cNvPr id="238" name="Rectangle 3798">
            <a:extLst>
              <a:ext uri="{FF2B5EF4-FFF2-40B4-BE49-F238E27FC236}">
                <a16:creationId xmlns:a16="http://schemas.microsoft.com/office/drawing/2014/main" id="{115BA319-0E47-46F0-BEA9-43E40ACF28A1}"/>
              </a:ext>
            </a:extLst>
          </p:cNvPr>
          <p:cNvSpPr/>
          <p:nvPr/>
        </p:nvSpPr>
        <p:spPr>
          <a:xfrm>
            <a:off x="6994966" y="4146908"/>
            <a:ext cx="1406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Diarios</a:t>
            </a:r>
          </a:p>
        </p:txBody>
      </p:sp>
      <p:sp>
        <p:nvSpPr>
          <p:cNvPr id="239" name="Rectangle 3783">
            <a:extLst>
              <a:ext uri="{FF2B5EF4-FFF2-40B4-BE49-F238E27FC236}">
                <a16:creationId xmlns:a16="http://schemas.microsoft.com/office/drawing/2014/main" id="{AE41D5B5-5B9B-429C-B0FF-C3C4937E63FA}"/>
              </a:ext>
            </a:extLst>
          </p:cNvPr>
          <p:cNvSpPr/>
          <p:nvPr/>
        </p:nvSpPr>
        <p:spPr>
          <a:xfrm>
            <a:off x="7494595" y="4149481"/>
            <a:ext cx="1353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endParaRPr lang="es-PE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Rectangle 3798">
            <a:extLst>
              <a:ext uri="{FF2B5EF4-FFF2-40B4-BE49-F238E27FC236}">
                <a16:creationId xmlns:a16="http://schemas.microsoft.com/office/drawing/2014/main" id="{C886F0ED-8822-444E-B655-05D510622463}"/>
              </a:ext>
            </a:extLst>
          </p:cNvPr>
          <p:cNvSpPr/>
          <p:nvPr/>
        </p:nvSpPr>
        <p:spPr>
          <a:xfrm>
            <a:off x="6994966" y="4570866"/>
            <a:ext cx="1406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Espumas</a:t>
            </a:r>
          </a:p>
        </p:txBody>
      </p:sp>
      <p:sp>
        <p:nvSpPr>
          <p:cNvPr id="245" name="Rectangle 3783">
            <a:extLst>
              <a:ext uri="{FF2B5EF4-FFF2-40B4-BE49-F238E27FC236}">
                <a16:creationId xmlns:a16="http://schemas.microsoft.com/office/drawing/2014/main" id="{869D64EA-1137-4702-A03A-AD865DF33B9B}"/>
              </a:ext>
            </a:extLst>
          </p:cNvPr>
          <p:cNvSpPr/>
          <p:nvPr/>
        </p:nvSpPr>
        <p:spPr>
          <a:xfrm>
            <a:off x="7527093" y="4557253"/>
            <a:ext cx="1360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s-PE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Rectangle 3798">
            <a:extLst>
              <a:ext uri="{FF2B5EF4-FFF2-40B4-BE49-F238E27FC236}">
                <a16:creationId xmlns:a16="http://schemas.microsoft.com/office/drawing/2014/main" id="{F7C5FE13-0C5F-4F39-9643-D23DA66A6299}"/>
              </a:ext>
            </a:extLst>
          </p:cNvPr>
          <p:cNvSpPr/>
          <p:nvPr/>
        </p:nvSpPr>
        <p:spPr>
          <a:xfrm>
            <a:off x="7010260" y="4976737"/>
            <a:ext cx="1406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Pichingas</a:t>
            </a:r>
          </a:p>
        </p:txBody>
      </p:sp>
      <p:sp>
        <p:nvSpPr>
          <p:cNvPr id="387" name="Rectangle 3783">
            <a:extLst>
              <a:ext uri="{FF2B5EF4-FFF2-40B4-BE49-F238E27FC236}">
                <a16:creationId xmlns:a16="http://schemas.microsoft.com/office/drawing/2014/main" id="{1B8D71E3-55B5-4762-A58D-BC1D9B01C273}"/>
              </a:ext>
            </a:extLst>
          </p:cNvPr>
          <p:cNvSpPr/>
          <p:nvPr/>
        </p:nvSpPr>
        <p:spPr>
          <a:xfrm>
            <a:off x="7553372" y="4963151"/>
            <a:ext cx="129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lang="es-PE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AutoShape 3">
            <a:extLst>
              <a:ext uri="{FF2B5EF4-FFF2-40B4-BE49-F238E27FC236}">
                <a16:creationId xmlns:a16="http://schemas.microsoft.com/office/drawing/2014/main" id="{CBAA1EFD-7FA7-470C-BE96-459F6F3713B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99734" y="4329906"/>
            <a:ext cx="360000" cy="3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Rectangle 3798">
            <a:extLst>
              <a:ext uri="{FF2B5EF4-FFF2-40B4-BE49-F238E27FC236}">
                <a16:creationId xmlns:a16="http://schemas.microsoft.com/office/drawing/2014/main" id="{119F1AB9-16DC-4100-9253-297DB42DFEE8}"/>
              </a:ext>
            </a:extLst>
          </p:cNvPr>
          <p:cNvSpPr/>
          <p:nvPr/>
        </p:nvSpPr>
        <p:spPr>
          <a:xfrm>
            <a:off x="7010260" y="5445676"/>
            <a:ext cx="1561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Créditos</a:t>
            </a:r>
          </a:p>
        </p:txBody>
      </p:sp>
      <p:sp>
        <p:nvSpPr>
          <p:cNvPr id="394" name="Rectangle 3783">
            <a:extLst>
              <a:ext uri="{FF2B5EF4-FFF2-40B4-BE49-F238E27FC236}">
                <a16:creationId xmlns:a16="http://schemas.microsoft.com/office/drawing/2014/main" id="{EE22D65D-3D66-4E7B-9700-A0F6D5A44816}"/>
              </a:ext>
            </a:extLst>
          </p:cNvPr>
          <p:cNvSpPr/>
          <p:nvPr/>
        </p:nvSpPr>
        <p:spPr>
          <a:xfrm>
            <a:off x="7315880" y="5428763"/>
            <a:ext cx="1564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₡</a:t>
            </a:r>
            <a:r>
              <a:rPr lang="es-CR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900,000</a:t>
            </a:r>
            <a:endParaRPr lang="es-PE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ángulo 394">
            <a:extLst>
              <a:ext uri="{FF2B5EF4-FFF2-40B4-BE49-F238E27FC236}">
                <a16:creationId xmlns:a16="http://schemas.microsoft.com/office/drawing/2014/main" id="{CCA31DD0-0DC3-4E45-A3B1-CB1731D1C896}"/>
              </a:ext>
            </a:extLst>
          </p:cNvPr>
          <p:cNvSpPr/>
          <p:nvPr/>
        </p:nvSpPr>
        <p:spPr>
          <a:xfrm>
            <a:off x="6565141" y="6227721"/>
            <a:ext cx="360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₡</a:t>
            </a:r>
            <a:endParaRPr lang="es-C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6" name="Rectangle 3798">
            <a:extLst>
              <a:ext uri="{FF2B5EF4-FFF2-40B4-BE49-F238E27FC236}">
                <a16:creationId xmlns:a16="http://schemas.microsoft.com/office/drawing/2014/main" id="{F2790FB1-1AF0-4D20-AEEF-F1C81A2779AB}"/>
              </a:ext>
            </a:extLst>
          </p:cNvPr>
          <p:cNvSpPr/>
          <p:nvPr/>
        </p:nvSpPr>
        <p:spPr>
          <a:xfrm>
            <a:off x="6613802" y="6020107"/>
            <a:ext cx="2311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INVERSIÓN TOTAL</a:t>
            </a:r>
          </a:p>
        </p:txBody>
      </p:sp>
      <p:sp>
        <p:nvSpPr>
          <p:cNvPr id="397" name="Rectangle 3783">
            <a:extLst>
              <a:ext uri="{FF2B5EF4-FFF2-40B4-BE49-F238E27FC236}">
                <a16:creationId xmlns:a16="http://schemas.microsoft.com/office/drawing/2014/main" id="{1FE78F68-D181-4439-A96B-113E93D9CA26}"/>
              </a:ext>
            </a:extLst>
          </p:cNvPr>
          <p:cNvSpPr/>
          <p:nvPr/>
        </p:nvSpPr>
        <p:spPr>
          <a:xfrm>
            <a:off x="6814047" y="6292643"/>
            <a:ext cx="1870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9.279.528,00</a:t>
            </a:r>
            <a:endParaRPr lang="es-P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48">
            <a:extLst>
              <a:ext uri="{FF2B5EF4-FFF2-40B4-BE49-F238E27FC236}">
                <a16:creationId xmlns:a16="http://schemas.microsoft.com/office/drawing/2014/main" id="{6226FFC9-6945-405B-8641-E1CABEC63D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2439" y="4145034"/>
            <a:ext cx="360000" cy="360000"/>
            <a:chOff x="4758" y="948"/>
            <a:chExt cx="250" cy="250"/>
          </a:xfrm>
        </p:grpSpPr>
        <p:sp>
          <p:nvSpPr>
            <p:cNvPr id="60" name="AutoShape 47">
              <a:extLst>
                <a:ext uri="{FF2B5EF4-FFF2-40B4-BE49-F238E27FC236}">
                  <a16:creationId xmlns:a16="http://schemas.microsoft.com/office/drawing/2014/main" id="{CB2BE9E5-24CA-42B3-8758-DE4296EAF84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58" y="948"/>
              <a:ext cx="250" cy="25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6D6A041D-A879-41F7-BCB9-C4E236707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3" y="976"/>
              <a:ext cx="200" cy="190"/>
            </a:xfrm>
            <a:custGeom>
              <a:avLst/>
              <a:gdLst>
                <a:gd name="T0" fmla="*/ 162 w 192"/>
                <a:gd name="T1" fmla="*/ 21 h 182"/>
                <a:gd name="T2" fmla="*/ 139 w 192"/>
                <a:gd name="T3" fmla="*/ 43 h 182"/>
                <a:gd name="T4" fmla="*/ 53 w 192"/>
                <a:gd name="T5" fmla="*/ 43 h 182"/>
                <a:gd name="T6" fmla="*/ 30 w 192"/>
                <a:gd name="T7" fmla="*/ 21 h 182"/>
                <a:gd name="T8" fmla="*/ 61 w 192"/>
                <a:gd name="T9" fmla="*/ 2 h 182"/>
                <a:gd name="T10" fmla="*/ 96 w 192"/>
                <a:gd name="T11" fmla="*/ 12 h 182"/>
                <a:gd name="T12" fmla="*/ 131 w 192"/>
                <a:gd name="T13" fmla="*/ 2 h 182"/>
                <a:gd name="T14" fmla="*/ 162 w 192"/>
                <a:gd name="T15" fmla="*/ 21 h 182"/>
                <a:gd name="T16" fmla="*/ 176 w 192"/>
                <a:gd name="T17" fmla="*/ 162 h 182"/>
                <a:gd name="T18" fmla="*/ 148 w 192"/>
                <a:gd name="T19" fmla="*/ 182 h 182"/>
                <a:gd name="T20" fmla="*/ 44 w 192"/>
                <a:gd name="T21" fmla="*/ 182 h 182"/>
                <a:gd name="T22" fmla="*/ 15 w 192"/>
                <a:gd name="T23" fmla="*/ 162 h 182"/>
                <a:gd name="T24" fmla="*/ 47 w 192"/>
                <a:gd name="T25" fmla="*/ 57 h 182"/>
                <a:gd name="T26" fmla="*/ 145 w 192"/>
                <a:gd name="T27" fmla="*/ 57 h 182"/>
                <a:gd name="T28" fmla="*/ 176 w 192"/>
                <a:gd name="T29" fmla="*/ 162 h 182"/>
                <a:gd name="T30" fmla="*/ 113 w 192"/>
                <a:gd name="T31" fmla="*/ 101 h 182"/>
                <a:gd name="T32" fmla="*/ 136 w 192"/>
                <a:gd name="T33" fmla="*/ 78 h 182"/>
                <a:gd name="T34" fmla="*/ 113 w 192"/>
                <a:gd name="T35" fmla="*/ 101 h 182"/>
                <a:gd name="T36" fmla="*/ 96 w 192"/>
                <a:gd name="T37" fmla="*/ 106 h 182"/>
                <a:gd name="T38" fmla="*/ 106 w 192"/>
                <a:gd name="T39" fmla="*/ 92 h 182"/>
                <a:gd name="T40" fmla="*/ 108 w 192"/>
                <a:gd name="T41" fmla="*/ 72 h 182"/>
                <a:gd name="T42" fmla="*/ 96 w 192"/>
                <a:gd name="T43" fmla="*/ 106 h 182"/>
                <a:gd name="T44" fmla="*/ 82 w 192"/>
                <a:gd name="T45" fmla="*/ 121 h 182"/>
                <a:gd name="T46" fmla="*/ 91 w 192"/>
                <a:gd name="T47" fmla="*/ 106 h 182"/>
                <a:gd name="T48" fmla="*/ 94 w 192"/>
                <a:gd name="T49" fmla="*/ 86 h 182"/>
                <a:gd name="T50" fmla="*/ 82 w 192"/>
                <a:gd name="T51" fmla="*/ 121 h 182"/>
                <a:gd name="T52" fmla="*/ 67 w 192"/>
                <a:gd name="T53" fmla="*/ 146 h 182"/>
                <a:gd name="T54" fmla="*/ 64 w 192"/>
                <a:gd name="T55" fmla="*/ 143 h 182"/>
                <a:gd name="T56" fmla="*/ 52 w 192"/>
                <a:gd name="T57" fmla="*/ 157 h 182"/>
                <a:gd name="T58" fmla="*/ 57 w 192"/>
                <a:gd name="T59" fmla="*/ 161 h 182"/>
                <a:gd name="T60" fmla="*/ 71 w 192"/>
                <a:gd name="T61" fmla="*/ 150 h 182"/>
                <a:gd name="T62" fmla="*/ 67 w 192"/>
                <a:gd name="T63" fmla="*/ 146 h 182"/>
                <a:gd name="T64" fmla="*/ 77 w 192"/>
                <a:gd name="T65" fmla="*/ 121 h 182"/>
                <a:gd name="T66" fmla="*/ 79 w 192"/>
                <a:gd name="T67" fmla="*/ 101 h 182"/>
                <a:gd name="T68" fmla="*/ 67 w 192"/>
                <a:gd name="T69" fmla="*/ 136 h 182"/>
                <a:gd name="T70" fmla="*/ 77 w 192"/>
                <a:gd name="T71" fmla="*/ 121 h 182"/>
                <a:gd name="T72" fmla="*/ 113 w 192"/>
                <a:gd name="T73" fmla="*/ 135 h 182"/>
                <a:gd name="T74" fmla="*/ 92 w 192"/>
                <a:gd name="T75" fmla="*/ 137 h 182"/>
                <a:gd name="T76" fmla="*/ 78 w 192"/>
                <a:gd name="T77" fmla="*/ 147 h 182"/>
                <a:gd name="T78" fmla="*/ 113 w 192"/>
                <a:gd name="T79" fmla="*/ 135 h 182"/>
                <a:gd name="T80" fmla="*/ 127 w 192"/>
                <a:gd name="T81" fmla="*/ 120 h 182"/>
                <a:gd name="T82" fmla="*/ 107 w 192"/>
                <a:gd name="T83" fmla="*/ 122 h 182"/>
                <a:gd name="T84" fmla="*/ 93 w 192"/>
                <a:gd name="T85" fmla="*/ 132 h 182"/>
                <a:gd name="T86" fmla="*/ 127 w 192"/>
                <a:gd name="T87" fmla="*/ 120 h 182"/>
                <a:gd name="T88" fmla="*/ 142 w 192"/>
                <a:gd name="T89" fmla="*/ 105 h 182"/>
                <a:gd name="T90" fmla="*/ 122 w 192"/>
                <a:gd name="T91" fmla="*/ 107 h 182"/>
                <a:gd name="T92" fmla="*/ 107 w 192"/>
                <a:gd name="T93" fmla="*/ 117 h 182"/>
                <a:gd name="T94" fmla="*/ 142 w 192"/>
                <a:gd name="T95" fmla="*/ 10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182">
                  <a:moveTo>
                    <a:pt x="162" y="21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41" y="5"/>
                    <a:pt x="61" y="2"/>
                  </a:cubicBezTo>
                  <a:cubicBezTo>
                    <a:pt x="80" y="0"/>
                    <a:pt x="86" y="12"/>
                    <a:pt x="96" y="12"/>
                  </a:cubicBezTo>
                  <a:cubicBezTo>
                    <a:pt x="105" y="12"/>
                    <a:pt x="112" y="0"/>
                    <a:pt x="131" y="2"/>
                  </a:cubicBezTo>
                  <a:cubicBezTo>
                    <a:pt x="150" y="5"/>
                    <a:pt x="162" y="21"/>
                    <a:pt x="162" y="21"/>
                  </a:cubicBezTo>
                  <a:close/>
                  <a:moveTo>
                    <a:pt x="176" y="162"/>
                  </a:moveTo>
                  <a:cubicBezTo>
                    <a:pt x="176" y="162"/>
                    <a:pt x="171" y="182"/>
                    <a:pt x="148" y="182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21" y="182"/>
                    <a:pt x="15" y="162"/>
                    <a:pt x="15" y="162"/>
                  </a:cubicBezTo>
                  <a:cubicBezTo>
                    <a:pt x="0" y="94"/>
                    <a:pt x="47" y="57"/>
                    <a:pt x="47" y="57"/>
                  </a:cubicBezTo>
                  <a:cubicBezTo>
                    <a:pt x="145" y="57"/>
                    <a:pt x="145" y="57"/>
                    <a:pt x="145" y="57"/>
                  </a:cubicBezTo>
                  <a:cubicBezTo>
                    <a:pt x="145" y="57"/>
                    <a:pt x="192" y="94"/>
                    <a:pt x="176" y="162"/>
                  </a:cubicBezTo>
                  <a:close/>
                  <a:moveTo>
                    <a:pt x="113" y="101"/>
                  </a:moveTo>
                  <a:cubicBezTo>
                    <a:pt x="124" y="112"/>
                    <a:pt x="136" y="78"/>
                    <a:pt x="136" y="78"/>
                  </a:cubicBezTo>
                  <a:cubicBezTo>
                    <a:pt x="132" y="79"/>
                    <a:pt x="103" y="91"/>
                    <a:pt x="113" y="101"/>
                  </a:cubicBezTo>
                  <a:close/>
                  <a:moveTo>
                    <a:pt x="96" y="106"/>
                  </a:moveTo>
                  <a:cubicBezTo>
                    <a:pt x="101" y="111"/>
                    <a:pt x="112" y="107"/>
                    <a:pt x="106" y="92"/>
                  </a:cubicBezTo>
                  <a:cubicBezTo>
                    <a:pt x="101" y="78"/>
                    <a:pt x="108" y="72"/>
                    <a:pt x="108" y="72"/>
                  </a:cubicBezTo>
                  <a:cubicBezTo>
                    <a:pt x="105" y="73"/>
                    <a:pt x="86" y="96"/>
                    <a:pt x="96" y="106"/>
                  </a:cubicBezTo>
                  <a:close/>
                  <a:moveTo>
                    <a:pt x="82" y="121"/>
                  </a:moveTo>
                  <a:cubicBezTo>
                    <a:pt x="86" y="125"/>
                    <a:pt x="97" y="122"/>
                    <a:pt x="91" y="106"/>
                  </a:cubicBezTo>
                  <a:cubicBezTo>
                    <a:pt x="86" y="92"/>
                    <a:pt x="94" y="86"/>
                    <a:pt x="94" y="86"/>
                  </a:cubicBezTo>
                  <a:cubicBezTo>
                    <a:pt x="90" y="87"/>
                    <a:pt x="72" y="111"/>
                    <a:pt x="82" y="121"/>
                  </a:cubicBezTo>
                  <a:close/>
                  <a:moveTo>
                    <a:pt x="67" y="146"/>
                  </a:moveTo>
                  <a:cubicBezTo>
                    <a:pt x="65" y="144"/>
                    <a:pt x="65" y="141"/>
                    <a:pt x="64" y="143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0" y="159"/>
                    <a:pt x="54" y="164"/>
                    <a:pt x="57" y="161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2" y="148"/>
                    <a:pt x="69" y="148"/>
                    <a:pt x="67" y="146"/>
                  </a:cubicBezTo>
                  <a:close/>
                  <a:moveTo>
                    <a:pt x="77" y="121"/>
                  </a:moveTo>
                  <a:cubicBezTo>
                    <a:pt x="71" y="107"/>
                    <a:pt x="79" y="101"/>
                    <a:pt x="79" y="101"/>
                  </a:cubicBezTo>
                  <a:cubicBezTo>
                    <a:pt x="75" y="102"/>
                    <a:pt x="57" y="126"/>
                    <a:pt x="67" y="136"/>
                  </a:cubicBezTo>
                  <a:cubicBezTo>
                    <a:pt x="71" y="140"/>
                    <a:pt x="83" y="137"/>
                    <a:pt x="77" y="121"/>
                  </a:cubicBezTo>
                  <a:close/>
                  <a:moveTo>
                    <a:pt x="113" y="135"/>
                  </a:moveTo>
                  <a:cubicBezTo>
                    <a:pt x="113" y="135"/>
                    <a:pt x="106" y="142"/>
                    <a:pt x="92" y="137"/>
                  </a:cubicBezTo>
                  <a:cubicBezTo>
                    <a:pt x="77" y="131"/>
                    <a:pt x="73" y="142"/>
                    <a:pt x="78" y="147"/>
                  </a:cubicBezTo>
                  <a:cubicBezTo>
                    <a:pt x="88" y="157"/>
                    <a:pt x="111" y="138"/>
                    <a:pt x="113" y="135"/>
                  </a:cubicBezTo>
                  <a:close/>
                  <a:moveTo>
                    <a:pt x="127" y="120"/>
                  </a:moveTo>
                  <a:cubicBezTo>
                    <a:pt x="127" y="120"/>
                    <a:pt x="121" y="127"/>
                    <a:pt x="107" y="122"/>
                  </a:cubicBezTo>
                  <a:cubicBezTo>
                    <a:pt x="92" y="116"/>
                    <a:pt x="88" y="127"/>
                    <a:pt x="93" y="132"/>
                  </a:cubicBezTo>
                  <a:cubicBezTo>
                    <a:pt x="103" y="142"/>
                    <a:pt x="126" y="123"/>
                    <a:pt x="127" y="120"/>
                  </a:cubicBezTo>
                  <a:close/>
                  <a:moveTo>
                    <a:pt x="142" y="105"/>
                  </a:moveTo>
                  <a:cubicBezTo>
                    <a:pt x="142" y="105"/>
                    <a:pt x="136" y="113"/>
                    <a:pt x="122" y="107"/>
                  </a:cubicBezTo>
                  <a:cubicBezTo>
                    <a:pt x="106" y="102"/>
                    <a:pt x="102" y="113"/>
                    <a:pt x="107" y="117"/>
                  </a:cubicBezTo>
                  <a:cubicBezTo>
                    <a:pt x="117" y="127"/>
                    <a:pt x="141" y="109"/>
                    <a:pt x="142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63" name="Group 53">
            <a:extLst>
              <a:ext uri="{FF2B5EF4-FFF2-40B4-BE49-F238E27FC236}">
                <a16:creationId xmlns:a16="http://schemas.microsoft.com/office/drawing/2014/main" id="{7B5F57F5-DE73-4B0F-868F-8FC9D3E9BE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2050" y="4568000"/>
            <a:ext cx="360000" cy="360000"/>
            <a:chOff x="4976" y="1109"/>
            <a:chExt cx="250" cy="250"/>
          </a:xfrm>
        </p:grpSpPr>
        <p:sp>
          <p:nvSpPr>
            <p:cNvPr id="448" name="AutoShape 52">
              <a:extLst>
                <a:ext uri="{FF2B5EF4-FFF2-40B4-BE49-F238E27FC236}">
                  <a16:creationId xmlns:a16="http://schemas.microsoft.com/office/drawing/2014/main" id="{CD0595CF-1DA6-4348-BAD1-FBA859F5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76" y="1109"/>
              <a:ext cx="250" cy="25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450" name="Freeform 55">
              <a:extLst>
                <a:ext uri="{FF2B5EF4-FFF2-40B4-BE49-F238E27FC236}">
                  <a16:creationId xmlns:a16="http://schemas.microsoft.com/office/drawing/2014/main" id="{C195AC96-F464-44D8-90CC-513DEC9320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7" y="1141"/>
              <a:ext cx="167" cy="188"/>
            </a:xfrm>
            <a:custGeom>
              <a:avLst/>
              <a:gdLst>
                <a:gd name="T0" fmla="*/ 156 w 161"/>
                <a:gd name="T1" fmla="*/ 25 h 180"/>
                <a:gd name="T2" fmla="*/ 60 w 161"/>
                <a:gd name="T3" fmla="*/ 9 h 180"/>
                <a:gd name="T4" fmla="*/ 5 w 161"/>
                <a:gd name="T5" fmla="*/ 22 h 180"/>
                <a:gd name="T6" fmla="*/ 1 w 161"/>
                <a:gd name="T7" fmla="*/ 17 h 180"/>
                <a:gd name="T8" fmla="*/ 4 w 161"/>
                <a:gd name="T9" fmla="*/ 13 h 180"/>
                <a:gd name="T10" fmla="*/ 60 w 161"/>
                <a:gd name="T11" fmla="*/ 0 h 180"/>
                <a:gd name="T12" fmla="*/ 157 w 161"/>
                <a:gd name="T13" fmla="*/ 16 h 180"/>
                <a:gd name="T14" fmla="*/ 161 w 161"/>
                <a:gd name="T15" fmla="*/ 19 h 180"/>
                <a:gd name="T16" fmla="*/ 156 w 161"/>
                <a:gd name="T17" fmla="*/ 25 h 180"/>
                <a:gd name="T18" fmla="*/ 161 w 161"/>
                <a:gd name="T19" fmla="*/ 174 h 180"/>
                <a:gd name="T20" fmla="*/ 157 w 161"/>
                <a:gd name="T21" fmla="*/ 170 h 180"/>
                <a:gd name="T22" fmla="*/ 60 w 161"/>
                <a:gd name="T23" fmla="*/ 155 h 180"/>
                <a:gd name="T24" fmla="*/ 4 w 161"/>
                <a:gd name="T25" fmla="*/ 168 h 180"/>
                <a:gd name="T26" fmla="*/ 1 w 161"/>
                <a:gd name="T27" fmla="*/ 172 h 180"/>
                <a:gd name="T28" fmla="*/ 5 w 161"/>
                <a:gd name="T29" fmla="*/ 177 h 180"/>
                <a:gd name="T30" fmla="*/ 60 w 161"/>
                <a:gd name="T31" fmla="*/ 164 h 180"/>
                <a:gd name="T32" fmla="*/ 156 w 161"/>
                <a:gd name="T33" fmla="*/ 180 h 180"/>
                <a:gd name="T34" fmla="*/ 161 w 161"/>
                <a:gd name="T35" fmla="*/ 174 h 180"/>
                <a:gd name="T36" fmla="*/ 161 w 161"/>
                <a:gd name="T37" fmla="*/ 38 h 180"/>
                <a:gd name="T38" fmla="*/ 157 w 161"/>
                <a:gd name="T39" fmla="*/ 35 h 180"/>
                <a:gd name="T40" fmla="*/ 60 w 161"/>
                <a:gd name="T41" fmla="*/ 19 h 180"/>
                <a:gd name="T42" fmla="*/ 4 w 161"/>
                <a:gd name="T43" fmla="*/ 32 h 180"/>
                <a:gd name="T44" fmla="*/ 1 w 161"/>
                <a:gd name="T45" fmla="*/ 36 h 180"/>
                <a:gd name="T46" fmla="*/ 1 w 161"/>
                <a:gd name="T47" fmla="*/ 153 h 180"/>
                <a:gd name="T48" fmla="*/ 5 w 161"/>
                <a:gd name="T49" fmla="*/ 157 h 180"/>
                <a:gd name="T50" fmla="*/ 60 w 161"/>
                <a:gd name="T51" fmla="*/ 145 h 180"/>
                <a:gd name="T52" fmla="*/ 156 w 161"/>
                <a:gd name="T53" fmla="*/ 160 h 180"/>
                <a:gd name="T54" fmla="*/ 161 w 161"/>
                <a:gd name="T55" fmla="*/ 155 h 180"/>
                <a:gd name="T56" fmla="*/ 161 w 161"/>
                <a:gd name="T57" fmla="*/ 3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1" h="180">
                  <a:moveTo>
                    <a:pt x="156" y="25"/>
                  </a:moveTo>
                  <a:cubicBezTo>
                    <a:pt x="98" y="24"/>
                    <a:pt x="85" y="9"/>
                    <a:pt x="60" y="9"/>
                  </a:cubicBezTo>
                  <a:cubicBezTo>
                    <a:pt x="30" y="9"/>
                    <a:pt x="13" y="17"/>
                    <a:pt x="5" y="22"/>
                  </a:cubicBezTo>
                  <a:cubicBezTo>
                    <a:pt x="0" y="25"/>
                    <a:pt x="1" y="19"/>
                    <a:pt x="1" y="17"/>
                  </a:cubicBezTo>
                  <a:cubicBezTo>
                    <a:pt x="1" y="15"/>
                    <a:pt x="4" y="13"/>
                    <a:pt x="4" y="13"/>
                  </a:cubicBezTo>
                  <a:cubicBezTo>
                    <a:pt x="11" y="9"/>
                    <a:pt x="29" y="0"/>
                    <a:pt x="60" y="0"/>
                  </a:cubicBezTo>
                  <a:cubicBezTo>
                    <a:pt x="85" y="0"/>
                    <a:pt x="98" y="15"/>
                    <a:pt x="157" y="16"/>
                  </a:cubicBezTo>
                  <a:cubicBezTo>
                    <a:pt x="157" y="16"/>
                    <a:pt x="161" y="15"/>
                    <a:pt x="161" y="19"/>
                  </a:cubicBezTo>
                  <a:cubicBezTo>
                    <a:pt x="161" y="23"/>
                    <a:pt x="161" y="25"/>
                    <a:pt x="156" y="25"/>
                  </a:cubicBezTo>
                  <a:close/>
                  <a:moveTo>
                    <a:pt x="161" y="174"/>
                  </a:moveTo>
                  <a:cubicBezTo>
                    <a:pt x="161" y="170"/>
                    <a:pt x="157" y="170"/>
                    <a:pt x="157" y="170"/>
                  </a:cubicBezTo>
                  <a:cubicBezTo>
                    <a:pt x="98" y="170"/>
                    <a:pt x="85" y="155"/>
                    <a:pt x="60" y="155"/>
                  </a:cubicBezTo>
                  <a:cubicBezTo>
                    <a:pt x="29" y="155"/>
                    <a:pt x="11" y="163"/>
                    <a:pt x="4" y="168"/>
                  </a:cubicBezTo>
                  <a:cubicBezTo>
                    <a:pt x="4" y="168"/>
                    <a:pt x="1" y="170"/>
                    <a:pt x="1" y="172"/>
                  </a:cubicBezTo>
                  <a:cubicBezTo>
                    <a:pt x="1" y="174"/>
                    <a:pt x="0" y="180"/>
                    <a:pt x="5" y="177"/>
                  </a:cubicBezTo>
                  <a:cubicBezTo>
                    <a:pt x="13" y="172"/>
                    <a:pt x="30" y="164"/>
                    <a:pt x="60" y="164"/>
                  </a:cubicBezTo>
                  <a:cubicBezTo>
                    <a:pt x="85" y="164"/>
                    <a:pt x="98" y="179"/>
                    <a:pt x="156" y="180"/>
                  </a:cubicBezTo>
                  <a:cubicBezTo>
                    <a:pt x="161" y="180"/>
                    <a:pt x="161" y="178"/>
                    <a:pt x="161" y="174"/>
                  </a:cubicBezTo>
                  <a:close/>
                  <a:moveTo>
                    <a:pt x="161" y="38"/>
                  </a:moveTo>
                  <a:cubicBezTo>
                    <a:pt x="161" y="34"/>
                    <a:pt x="157" y="35"/>
                    <a:pt x="157" y="35"/>
                  </a:cubicBezTo>
                  <a:cubicBezTo>
                    <a:pt x="98" y="34"/>
                    <a:pt x="85" y="19"/>
                    <a:pt x="60" y="19"/>
                  </a:cubicBezTo>
                  <a:cubicBezTo>
                    <a:pt x="29" y="19"/>
                    <a:pt x="11" y="28"/>
                    <a:pt x="4" y="32"/>
                  </a:cubicBezTo>
                  <a:cubicBezTo>
                    <a:pt x="4" y="32"/>
                    <a:pt x="1" y="34"/>
                    <a:pt x="1" y="36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5"/>
                    <a:pt x="0" y="160"/>
                    <a:pt x="5" y="157"/>
                  </a:cubicBezTo>
                  <a:cubicBezTo>
                    <a:pt x="13" y="153"/>
                    <a:pt x="30" y="145"/>
                    <a:pt x="60" y="145"/>
                  </a:cubicBezTo>
                  <a:cubicBezTo>
                    <a:pt x="85" y="145"/>
                    <a:pt x="98" y="160"/>
                    <a:pt x="156" y="160"/>
                  </a:cubicBezTo>
                  <a:cubicBezTo>
                    <a:pt x="161" y="160"/>
                    <a:pt x="161" y="159"/>
                    <a:pt x="161" y="155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451" name="Group 58">
            <a:extLst>
              <a:ext uri="{FF2B5EF4-FFF2-40B4-BE49-F238E27FC236}">
                <a16:creationId xmlns:a16="http://schemas.microsoft.com/office/drawing/2014/main" id="{1E6328C9-A190-498E-87B2-68516B7292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0934" y="4998505"/>
            <a:ext cx="360000" cy="360000"/>
            <a:chOff x="4866" y="1278"/>
            <a:chExt cx="250" cy="250"/>
          </a:xfrm>
        </p:grpSpPr>
        <p:sp>
          <p:nvSpPr>
            <p:cNvPr id="452" name="AutoShape 57">
              <a:extLst>
                <a:ext uri="{FF2B5EF4-FFF2-40B4-BE49-F238E27FC236}">
                  <a16:creationId xmlns:a16="http://schemas.microsoft.com/office/drawing/2014/main" id="{871BFDAF-835C-48D6-9242-EDF461C054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6" y="1278"/>
              <a:ext cx="250" cy="25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454" name="Freeform 60">
              <a:extLst>
                <a:ext uri="{FF2B5EF4-FFF2-40B4-BE49-F238E27FC236}">
                  <a16:creationId xmlns:a16="http://schemas.microsoft.com/office/drawing/2014/main" id="{7414E178-BB94-4A47-AFC0-22780A257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5" y="1308"/>
              <a:ext cx="112" cy="188"/>
            </a:xfrm>
            <a:custGeom>
              <a:avLst/>
              <a:gdLst>
                <a:gd name="T0" fmla="*/ 69 w 108"/>
                <a:gd name="T1" fmla="*/ 26 h 180"/>
                <a:gd name="T2" fmla="*/ 69 w 108"/>
                <a:gd name="T3" fmla="*/ 34 h 180"/>
                <a:gd name="T4" fmla="*/ 20 w 108"/>
                <a:gd name="T5" fmla="*/ 34 h 180"/>
                <a:gd name="T6" fmla="*/ 20 w 108"/>
                <a:gd name="T7" fmla="*/ 26 h 180"/>
                <a:gd name="T8" fmla="*/ 24 w 108"/>
                <a:gd name="T9" fmla="*/ 26 h 180"/>
                <a:gd name="T10" fmla="*/ 24 w 108"/>
                <a:gd name="T11" fmla="*/ 3 h 180"/>
                <a:gd name="T12" fmla="*/ 24 w 108"/>
                <a:gd name="T13" fmla="*/ 3 h 180"/>
                <a:gd name="T14" fmla="*/ 44 w 108"/>
                <a:gd name="T15" fmla="*/ 0 h 180"/>
                <a:gd name="T16" fmla="*/ 64 w 108"/>
                <a:gd name="T17" fmla="*/ 3 h 180"/>
                <a:gd name="T18" fmla="*/ 64 w 108"/>
                <a:gd name="T19" fmla="*/ 3 h 180"/>
                <a:gd name="T20" fmla="*/ 64 w 108"/>
                <a:gd name="T21" fmla="*/ 26 h 180"/>
                <a:gd name="T22" fmla="*/ 69 w 108"/>
                <a:gd name="T23" fmla="*/ 26 h 180"/>
                <a:gd name="T24" fmla="*/ 108 w 108"/>
                <a:gd name="T25" fmla="*/ 106 h 180"/>
                <a:gd name="T26" fmla="*/ 107 w 108"/>
                <a:gd name="T27" fmla="*/ 180 h 180"/>
                <a:gd name="T28" fmla="*/ 0 w 108"/>
                <a:gd name="T29" fmla="*/ 180 h 180"/>
                <a:gd name="T30" fmla="*/ 2 w 108"/>
                <a:gd name="T31" fmla="*/ 60 h 180"/>
                <a:gd name="T32" fmla="*/ 19 w 108"/>
                <a:gd name="T33" fmla="*/ 40 h 180"/>
                <a:gd name="T34" fmla="*/ 70 w 108"/>
                <a:gd name="T35" fmla="*/ 40 h 180"/>
                <a:gd name="T36" fmla="*/ 93 w 108"/>
                <a:gd name="T37" fmla="*/ 56 h 180"/>
                <a:gd name="T38" fmla="*/ 108 w 108"/>
                <a:gd name="T39" fmla="*/ 106 h 180"/>
                <a:gd name="T40" fmla="*/ 91 w 108"/>
                <a:gd name="T41" fmla="*/ 109 h 180"/>
                <a:gd name="T42" fmla="*/ 87 w 108"/>
                <a:gd name="T43" fmla="*/ 73 h 180"/>
                <a:gd name="T44" fmla="*/ 82 w 108"/>
                <a:gd name="T45" fmla="*/ 66 h 180"/>
                <a:gd name="T46" fmla="*/ 69 w 108"/>
                <a:gd name="T47" fmla="*/ 77 h 180"/>
                <a:gd name="T48" fmla="*/ 78 w 108"/>
                <a:gd name="T49" fmla="*/ 109 h 180"/>
                <a:gd name="T50" fmla="*/ 91 w 108"/>
                <a:gd name="T51" fmla="*/ 10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80">
                  <a:moveTo>
                    <a:pt x="69" y="26"/>
                  </a:moveTo>
                  <a:cubicBezTo>
                    <a:pt x="69" y="34"/>
                    <a:pt x="69" y="34"/>
                    <a:pt x="6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33" y="0"/>
                    <a:pt x="44" y="0"/>
                  </a:cubicBezTo>
                  <a:cubicBezTo>
                    <a:pt x="55" y="0"/>
                    <a:pt x="64" y="1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6"/>
                    <a:pt x="64" y="26"/>
                    <a:pt x="64" y="26"/>
                  </a:cubicBezTo>
                  <a:lnTo>
                    <a:pt x="69" y="26"/>
                  </a:lnTo>
                  <a:close/>
                  <a:moveTo>
                    <a:pt x="108" y="106"/>
                  </a:moveTo>
                  <a:cubicBezTo>
                    <a:pt x="107" y="180"/>
                    <a:pt x="107" y="180"/>
                    <a:pt x="107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93" y="56"/>
                    <a:pt x="93" y="56"/>
                    <a:pt x="93" y="56"/>
                  </a:cubicBezTo>
                  <a:lnTo>
                    <a:pt x="108" y="106"/>
                  </a:lnTo>
                  <a:close/>
                  <a:moveTo>
                    <a:pt x="91" y="109"/>
                  </a:move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69"/>
                    <a:pt x="82" y="66"/>
                  </a:cubicBezTo>
                  <a:cubicBezTo>
                    <a:pt x="77" y="62"/>
                    <a:pt x="68" y="62"/>
                    <a:pt x="69" y="77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85" y="121"/>
                    <a:pt x="9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grpSp>
        <p:nvGrpSpPr>
          <p:cNvPr id="455" name="Group 63">
            <a:extLst>
              <a:ext uri="{FF2B5EF4-FFF2-40B4-BE49-F238E27FC236}">
                <a16:creationId xmlns:a16="http://schemas.microsoft.com/office/drawing/2014/main" id="{83FA2277-4632-4227-8333-7A79697780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3415" y="5449830"/>
            <a:ext cx="360000" cy="360000"/>
            <a:chOff x="4852" y="1418"/>
            <a:chExt cx="257" cy="257"/>
          </a:xfrm>
        </p:grpSpPr>
        <p:sp>
          <p:nvSpPr>
            <p:cNvPr id="456" name="AutoShape 62">
              <a:extLst>
                <a:ext uri="{FF2B5EF4-FFF2-40B4-BE49-F238E27FC236}">
                  <a16:creationId xmlns:a16="http://schemas.microsoft.com/office/drawing/2014/main" id="{9509888E-3DA3-4FE9-9E1F-915353DA2E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2" y="1418"/>
              <a:ext cx="257" cy="257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  <p:sp>
          <p:nvSpPr>
            <p:cNvPr id="458" name="Freeform 65">
              <a:extLst>
                <a:ext uri="{FF2B5EF4-FFF2-40B4-BE49-F238E27FC236}">
                  <a16:creationId xmlns:a16="http://schemas.microsoft.com/office/drawing/2014/main" id="{14FD7EE2-96C4-422B-B858-3D4B97A39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9" y="1447"/>
              <a:ext cx="205" cy="195"/>
            </a:xfrm>
            <a:custGeom>
              <a:avLst/>
              <a:gdLst>
                <a:gd name="T0" fmla="*/ 162 w 192"/>
                <a:gd name="T1" fmla="*/ 21 h 182"/>
                <a:gd name="T2" fmla="*/ 138 w 192"/>
                <a:gd name="T3" fmla="*/ 43 h 182"/>
                <a:gd name="T4" fmla="*/ 53 w 192"/>
                <a:gd name="T5" fmla="*/ 43 h 182"/>
                <a:gd name="T6" fmla="*/ 29 w 192"/>
                <a:gd name="T7" fmla="*/ 21 h 182"/>
                <a:gd name="T8" fmla="*/ 61 w 192"/>
                <a:gd name="T9" fmla="*/ 2 h 182"/>
                <a:gd name="T10" fmla="*/ 96 w 192"/>
                <a:gd name="T11" fmla="*/ 12 h 182"/>
                <a:gd name="T12" fmla="*/ 131 w 192"/>
                <a:gd name="T13" fmla="*/ 2 h 182"/>
                <a:gd name="T14" fmla="*/ 162 w 192"/>
                <a:gd name="T15" fmla="*/ 21 h 182"/>
                <a:gd name="T16" fmla="*/ 99 w 192"/>
                <a:gd name="T17" fmla="*/ 126 h 182"/>
                <a:gd name="T18" fmla="*/ 99 w 192"/>
                <a:gd name="T19" fmla="*/ 143 h 182"/>
                <a:gd name="T20" fmla="*/ 105 w 192"/>
                <a:gd name="T21" fmla="*/ 140 h 182"/>
                <a:gd name="T22" fmla="*/ 108 w 192"/>
                <a:gd name="T23" fmla="*/ 135 h 182"/>
                <a:gd name="T24" fmla="*/ 106 w 192"/>
                <a:gd name="T25" fmla="*/ 130 h 182"/>
                <a:gd name="T26" fmla="*/ 99 w 192"/>
                <a:gd name="T27" fmla="*/ 126 h 182"/>
                <a:gd name="T28" fmla="*/ 85 w 192"/>
                <a:gd name="T29" fmla="*/ 105 h 182"/>
                <a:gd name="T30" fmla="*/ 87 w 192"/>
                <a:gd name="T31" fmla="*/ 109 h 182"/>
                <a:gd name="T32" fmla="*/ 92 w 192"/>
                <a:gd name="T33" fmla="*/ 113 h 182"/>
                <a:gd name="T34" fmla="*/ 92 w 192"/>
                <a:gd name="T35" fmla="*/ 98 h 182"/>
                <a:gd name="T36" fmla="*/ 87 w 192"/>
                <a:gd name="T37" fmla="*/ 101 h 182"/>
                <a:gd name="T38" fmla="*/ 85 w 192"/>
                <a:gd name="T39" fmla="*/ 105 h 182"/>
                <a:gd name="T40" fmla="*/ 176 w 192"/>
                <a:gd name="T41" fmla="*/ 162 h 182"/>
                <a:gd name="T42" fmla="*/ 148 w 192"/>
                <a:gd name="T43" fmla="*/ 182 h 182"/>
                <a:gd name="T44" fmla="*/ 44 w 192"/>
                <a:gd name="T45" fmla="*/ 182 h 182"/>
                <a:gd name="T46" fmla="*/ 15 w 192"/>
                <a:gd name="T47" fmla="*/ 162 h 182"/>
                <a:gd name="T48" fmla="*/ 47 w 192"/>
                <a:gd name="T49" fmla="*/ 57 h 182"/>
                <a:gd name="T50" fmla="*/ 145 w 192"/>
                <a:gd name="T51" fmla="*/ 57 h 182"/>
                <a:gd name="T52" fmla="*/ 176 w 192"/>
                <a:gd name="T53" fmla="*/ 162 h 182"/>
                <a:gd name="T54" fmla="*/ 120 w 192"/>
                <a:gd name="T55" fmla="*/ 133 h 182"/>
                <a:gd name="T56" fmla="*/ 115 w 192"/>
                <a:gd name="T57" fmla="*/ 122 h 182"/>
                <a:gd name="T58" fmla="*/ 99 w 192"/>
                <a:gd name="T59" fmla="*/ 115 h 182"/>
                <a:gd name="T60" fmla="*/ 99 w 192"/>
                <a:gd name="T61" fmla="*/ 98 h 182"/>
                <a:gd name="T62" fmla="*/ 105 w 192"/>
                <a:gd name="T63" fmla="*/ 105 h 182"/>
                <a:gd name="T64" fmla="*/ 118 w 192"/>
                <a:gd name="T65" fmla="*/ 103 h 182"/>
                <a:gd name="T66" fmla="*/ 112 w 192"/>
                <a:gd name="T67" fmla="*/ 93 h 182"/>
                <a:gd name="T68" fmla="*/ 99 w 192"/>
                <a:gd name="T69" fmla="*/ 89 h 182"/>
                <a:gd name="T70" fmla="*/ 99 w 192"/>
                <a:gd name="T71" fmla="*/ 84 h 182"/>
                <a:gd name="T72" fmla="*/ 92 w 192"/>
                <a:gd name="T73" fmla="*/ 84 h 182"/>
                <a:gd name="T74" fmla="*/ 92 w 192"/>
                <a:gd name="T75" fmla="*/ 89 h 182"/>
                <a:gd name="T76" fmla="*/ 78 w 192"/>
                <a:gd name="T77" fmla="*/ 94 h 182"/>
                <a:gd name="T78" fmla="*/ 73 w 192"/>
                <a:gd name="T79" fmla="*/ 106 h 182"/>
                <a:gd name="T80" fmla="*/ 77 w 192"/>
                <a:gd name="T81" fmla="*/ 117 h 182"/>
                <a:gd name="T82" fmla="*/ 92 w 192"/>
                <a:gd name="T83" fmla="*/ 125 h 182"/>
                <a:gd name="T84" fmla="*/ 92 w 192"/>
                <a:gd name="T85" fmla="*/ 142 h 182"/>
                <a:gd name="T86" fmla="*/ 87 w 192"/>
                <a:gd name="T87" fmla="*/ 139 h 182"/>
                <a:gd name="T88" fmla="*/ 84 w 192"/>
                <a:gd name="T89" fmla="*/ 133 h 182"/>
                <a:gd name="T90" fmla="*/ 71 w 192"/>
                <a:gd name="T91" fmla="*/ 134 h 182"/>
                <a:gd name="T92" fmla="*/ 77 w 192"/>
                <a:gd name="T93" fmla="*/ 147 h 182"/>
                <a:gd name="T94" fmla="*/ 92 w 192"/>
                <a:gd name="T95" fmla="*/ 153 h 182"/>
                <a:gd name="T96" fmla="*/ 92 w 192"/>
                <a:gd name="T97" fmla="*/ 160 h 182"/>
                <a:gd name="T98" fmla="*/ 99 w 192"/>
                <a:gd name="T99" fmla="*/ 160 h 182"/>
                <a:gd name="T100" fmla="*/ 99 w 192"/>
                <a:gd name="T101" fmla="*/ 152 h 182"/>
                <a:gd name="T102" fmla="*/ 114 w 192"/>
                <a:gd name="T103" fmla="*/ 146 h 182"/>
                <a:gd name="T104" fmla="*/ 120 w 192"/>
                <a:gd name="T105" fmla="*/ 13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182">
                  <a:moveTo>
                    <a:pt x="162" y="21"/>
                  </a:moveTo>
                  <a:cubicBezTo>
                    <a:pt x="138" y="43"/>
                    <a:pt x="138" y="43"/>
                    <a:pt x="138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41" y="4"/>
                    <a:pt x="61" y="2"/>
                  </a:cubicBezTo>
                  <a:cubicBezTo>
                    <a:pt x="80" y="0"/>
                    <a:pt x="86" y="12"/>
                    <a:pt x="96" y="12"/>
                  </a:cubicBezTo>
                  <a:cubicBezTo>
                    <a:pt x="105" y="12"/>
                    <a:pt x="112" y="0"/>
                    <a:pt x="131" y="2"/>
                  </a:cubicBezTo>
                  <a:cubicBezTo>
                    <a:pt x="150" y="4"/>
                    <a:pt x="162" y="21"/>
                    <a:pt x="162" y="21"/>
                  </a:cubicBezTo>
                  <a:close/>
                  <a:moveTo>
                    <a:pt x="99" y="126"/>
                  </a:moveTo>
                  <a:cubicBezTo>
                    <a:pt x="99" y="143"/>
                    <a:pt x="99" y="143"/>
                    <a:pt x="99" y="143"/>
                  </a:cubicBezTo>
                  <a:cubicBezTo>
                    <a:pt x="101" y="143"/>
                    <a:pt x="104" y="142"/>
                    <a:pt x="105" y="140"/>
                  </a:cubicBezTo>
                  <a:cubicBezTo>
                    <a:pt x="107" y="139"/>
                    <a:pt x="108" y="137"/>
                    <a:pt x="108" y="135"/>
                  </a:cubicBezTo>
                  <a:cubicBezTo>
                    <a:pt x="108" y="133"/>
                    <a:pt x="107" y="131"/>
                    <a:pt x="106" y="130"/>
                  </a:cubicBezTo>
                  <a:cubicBezTo>
                    <a:pt x="104" y="128"/>
                    <a:pt x="102" y="127"/>
                    <a:pt x="99" y="126"/>
                  </a:cubicBezTo>
                  <a:close/>
                  <a:moveTo>
                    <a:pt x="85" y="105"/>
                  </a:moveTo>
                  <a:cubicBezTo>
                    <a:pt x="85" y="107"/>
                    <a:pt x="86" y="108"/>
                    <a:pt x="87" y="109"/>
                  </a:cubicBezTo>
                  <a:cubicBezTo>
                    <a:pt x="88" y="111"/>
                    <a:pt x="89" y="112"/>
                    <a:pt x="92" y="113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0" y="98"/>
                    <a:pt x="88" y="99"/>
                    <a:pt x="87" y="101"/>
                  </a:cubicBezTo>
                  <a:cubicBezTo>
                    <a:pt x="86" y="102"/>
                    <a:pt x="85" y="104"/>
                    <a:pt x="85" y="105"/>
                  </a:cubicBezTo>
                  <a:close/>
                  <a:moveTo>
                    <a:pt x="176" y="162"/>
                  </a:moveTo>
                  <a:cubicBezTo>
                    <a:pt x="176" y="162"/>
                    <a:pt x="171" y="182"/>
                    <a:pt x="148" y="182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20" y="182"/>
                    <a:pt x="15" y="162"/>
                    <a:pt x="15" y="162"/>
                  </a:cubicBezTo>
                  <a:cubicBezTo>
                    <a:pt x="0" y="94"/>
                    <a:pt x="47" y="57"/>
                    <a:pt x="47" y="57"/>
                  </a:cubicBezTo>
                  <a:cubicBezTo>
                    <a:pt x="145" y="57"/>
                    <a:pt x="145" y="57"/>
                    <a:pt x="145" y="57"/>
                  </a:cubicBezTo>
                  <a:cubicBezTo>
                    <a:pt x="145" y="57"/>
                    <a:pt x="192" y="94"/>
                    <a:pt x="176" y="162"/>
                  </a:cubicBezTo>
                  <a:close/>
                  <a:moveTo>
                    <a:pt x="120" y="133"/>
                  </a:moveTo>
                  <a:cubicBezTo>
                    <a:pt x="120" y="128"/>
                    <a:pt x="118" y="125"/>
                    <a:pt x="115" y="122"/>
                  </a:cubicBezTo>
                  <a:cubicBezTo>
                    <a:pt x="113" y="119"/>
                    <a:pt x="107" y="116"/>
                    <a:pt x="99" y="115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102" y="99"/>
                    <a:pt x="104" y="101"/>
                    <a:pt x="105" y="105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7" y="99"/>
                    <a:pt x="115" y="96"/>
                    <a:pt x="112" y="93"/>
                  </a:cubicBezTo>
                  <a:cubicBezTo>
                    <a:pt x="109" y="91"/>
                    <a:pt x="104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86" y="89"/>
                    <a:pt x="81" y="91"/>
                    <a:pt x="78" y="94"/>
                  </a:cubicBezTo>
                  <a:cubicBezTo>
                    <a:pt x="74" y="97"/>
                    <a:pt x="73" y="101"/>
                    <a:pt x="73" y="106"/>
                  </a:cubicBezTo>
                  <a:cubicBezTo>
                    <a:pt x="73" y="110"/>
                    <a:pt x="74" y="114"/>
                    <a:pt x="77" y="117"/>
                  </a:cubicBezTo>
                  <a:cubicBezTo>
                    <a:pt x="80" y="121"/>
                    <a:pt x="85" y="123"/>
                    <a:pt x="92" y="125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0" y="142"/>
                    <a:pt x="88" y="141"/>
                    <a:pt x="87" y="139"/>
                  </a:cubicBezTo>
                  <a:cubicBezTo>
                    <a:pt x="85" y="137"/>
                    <a:pt x="84" y="135"/>
                    <a:pt x="84" y="133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40"/>
                    <a:pt x="74" y="144"/>
                    <a:pt x="77" y="147"/>
                  </a:cubicBezTo>
                  <a:cubicBezTo>
                    <a:pt x="81" y="150"/>
                    <a:pt x="86" y="152"/>
                    <a:pt x="92" y="153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106" y="152"/>
                    <a:pt x="111" y="150"/>
                    <a:pt x="114" y="146"/>
                  </a:cubicBezTo>
                  <a:cubicBezTo>
                    <a:pt x="118" y="142"/>
                    <a:pt x="120" y="138"/>
                    <a:pt x="120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 dirty="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44B0F9A7-E48B-4560-88F1-DDC75216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87" y="825321"/>
            <a:ext cx="4644301" cy="2536164"/>
          </a:xfrm>
          <a:prstGeom prst="rect">
            <a:avLst/>
          </a:prstGeom>
        </p:spPr>
      </p:pic>
      <p:sp>
        <p:nvSpPr>
          <p:cNvPr id="372" name="Rectángulo 371">
            <a:extLst>
              <a:ext uri="{FF2B5EF4-FFF2-40B4-BE49-F238E27FC236}">
                <a16:creationId xmlns:a16="http://schemas.microsoft.com/office/drawing/2014/main" id="{B04A6233-7DE1-4EB3-912B-36B0F8377437}"/>
              </a:ext>
            </a:extLst>
          </p:cNvPr>
          <p:cNvSpPr/>
          <p:nvPr/>
        </p:nvSpPr>
        <p:spPr>
          <a:xfrm>
            <a:off x="182255" y="95747"/>
            <a:ext cx="7287690" cy="5361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75" name="Gráfico 374" descr="Documento">
            <a:extLst>
              <a:ext uri="{FF2B5EF4-FFF2-40B4-BE49-F238E27FC236}">
                <a16:creationId xmlns:a16="http://schemas.microsoft.com/office/drawing/2014/main" id="{06D06690-55BB-4E50-97A0-298C78D6C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71" y="152257"/>
            <a:ext cx="444657" cy="444657"/>
          </a:xfrm>
          <a:prstGeom prst="rect">
            <a:avLst/>
          </a:prstGeom>
        </p:spPr>
      </p:pic>
      <p:sp>
        <p:nvSpPr>
          <p:cNvPr id="378" name="CuadroTexto 377">
            <a:extLst>
              <a:ext uri="{FF2B5EF4-FFF2-40B4-BE49-F238E27FC236}">
                <a16:creationId xmlns:a16="http://schemas.microsoft.com/office/drawing/2014/main" id="{7D1A98F6-233D-490C-A62F-883D1EF3A27D}"/>
              </a:ext>
            </a:extLst>
          </p:cNvPr>
          <p:cNvSpPr txBox="1"/>
          <p:nvPr/>
        </p:nvSpPr>
        <p:spPr>
          <a:xfrm>
            <a:off x="555411" y="100317"/>
            <a:ext cx="741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OPERATIVO</a:t>
            </a:r>
          </a:p>
          <a:p>
            <a:r>
              <a:rPr lang="es-C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Afectación por Sistema Alta Presión En el Océano Atlántico y Empuje Frío</a:t>
            </a:r>
          </a:p>
        </p:txBody>
      </p:sp>
      <p:sp>
        <p:nvSpPr>
          <p:cNvPr id="379" name="Rectángulo 378">
            <a:extLst>
              <a:ext uri="{FF2B5EF4-FFF2-40B4-BE49-F238E27FC236}">
                <a16:creationId xmlns:a16="http://schemas.microsoft.com/office/drawing/2014/main" id="{41EA9D7D-B34E-4CFC-872C-2DA3E9C15C37}"/>
              </a:ext>
            </a:extLst>
          </p:cNvPr>
          <p:cNvSpPr/>
          <p:nvPr/>
        </p:nvSpPr>
        <p:spPr>
          <a:xfrm>
            <a:off x="8332353" y="130439"/>
            <a:ext cx="538337" cy="457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380" name="Imagen 379" descr="Imagen que contiene molinete, objeto de exteriores&#10;&#10;Descripción generada automáticamente">
            <a:extLst>
              <a:ext uri="{FF2B5EF4-FFF2-40B4-BE49-F238E27FC236}">
                <a16:creationId xmlns:a16="http://schemas.microsoft.com/office/drawing/2014/main" id="{16AC74EC-AE88-452C-AAA9-DE40BCD849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2" y="101404"/>
            <a:ext cx="759261" cy="586371"/>
          </a:xfrm>
          <a:prstGeom prst="rect">
            <a:avLst/>
          </a:prstGeom>
        </p:spPr>
      </p:pic>
      <p:pic>
        <p:nvPicPr>
          <p:cNvPr id="27" name="Imagen 26" descr="Imagen que contiene naranja, firmar&#10;&#10;Descripción generada automáticamente">
            <a:extLst>
              <a:ext uri="{FF2B5EF4-FFF2-40B4-BE49-F238E27FC236}">
                <a16:creationId xmlns:a16="http://schemas.microsoft.com/office/drawing/2014/main" id="{D5C3790A-C0DF-4B99-82BA-DBB5AA8735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96" y="-40850"/>
            <a:ext cx="964876" cy="9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8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5375</TotalTime>
  <Words>314</Words>
  <Application>Microsoft Office PowerPoint</Application>
  <PresentationFormat>Presentación en pantalla (4:3)</PresentationFormat>
  <Paragraphs>58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Walter Fonseca Bonilla</cp:lastModifiedBy>
  <cp:revision>342</cp:revision>
  <cp:lastPrinted>2020-01-20T22:55:49Z</cp:lastPrinted>
  <dcterms:created xsi:type="dcterms:W3CDTF">2017-03-20T03:41:04Z</dcterms:created>
  <dcterms:modified xsi:type="dcterms:W3CDTF">2020-01-21T04:13:38Z</dcterms:modified>
</cp:coreProperties>
</file>