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9" r:id="rId2"/>
    <p:sldId id="311" r:id="rId3"/>
    <p:sldId id="312" r:id="rId4"/>
    <p:sldId id="313" r:id="rId5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3F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C4512-C887-4CD7-BE41-10DB13E64C15}" type="datetimeFigureOut">
              <a:rPr lang="es-CR" smtClean="0"/>
              <a:t>7/8/2020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9D2DB-B9E0-4E37-B318-D3EF1952F9C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26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inici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4104" y="740702"/>
            <a:ext cx="4478337" cy="2779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206501"/>
            <a:ext cx="3973513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2 Subtítulo"/>
          <p:cNvSpPr txBox="1">
            <a:spLocks/>
          </p:cNvSpPr>
          <p:nvPr userDrawn="1"/>
        </p:nvSpPr>
        <p:spPr>
          <a:xfrm>
            <a:off x="3096344" y="5157192"/>
            <a:ext cx="550810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Klavika Regular" pitchFamily="34" charset="0"/>
              </a:rPr>
              <a:t>Título de la presentación</a:t>
            </a:r>
          </a:p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srgbClr val="92D050"/>
                </a:solidFill>
                <a:latin typeface="Klavika Regular" pitchFamily="34" charset="0"/>
              </a:rPr>
              <a:t>Autor</a:t>
            </a:r>
            <a:endParaRPr lang="es-CR" sz="2400" dirty="0">
              <a:solidFill>
                <a:srgbClr val="92D050"/>
              </a:solidFill>
              <a:latin typeface="Klavika Regula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8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947705"/>
          </a:xfrm>
        </p:spPr>
        <p:txBody>
          <a:bodyPr anchor="b"/>
          <a:lstStyle>
            <a:lvl1pPr algn="l">
              <a:defRPr sz="2000" b="1">
                <a:latin typeface="Klavika Medium" pitchFamily="50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556216"/>
          </a:xfrm>
        </p:spPr>
        <p:txBody>
          <a:bodyPr/>
          <a:lstStyle>
            <a:lvl1pPr>
              <a:defRPr sz="3200">
                <a:latin typeface="Klavika Regular" pitchFamily="34" charset="0"/>
              </a:defRPr>
            </a:lvl1pPr>
            <a:lvl2pPr>
              <a:defRPr sz="2800">
                <a:latin typeface="Klavika Regular" pitchFamily="34" charset="0"/>
              </a:defRPr>
            </a:lvl2pPr>
            <a:lvl3pPr>
              <a:defRPr sz="2400">
                <a:latin typeface="Klavika Regular" pitchFamily="34" charset="0"/>
              </a:defRPr>
            </a:lvl3pPr>
            <a:lvl4pPr>
              <a:defRPr sz="2000">
                <a:latin typeface="Klavika Regular" pitchFamily="34" charset="0"/>
              </a:defRPr>
            </a:lvl4pPr>
            <a:lvl5pPr>
              <a:defRPr sz="2000">
                <a:latin typeface="Klavika Regular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394165"/>
          </a:xfrm>
        </p:spPr>
        <p:txBody>
          <a:bodyPr/>
          <a:lstStyle>
            <a:lvl1pPr marL="0" indent="0">
              <a:buNone/>
              <a:defRPr sz="1400">
                <a:latin typeface="Klavika Regular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126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>
                <a:latin typeface="Klavika Medium" pitchFamily="50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Klavika Regular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61929"/>
          </a:xfrm>
        </p:spPr>
        <p:txBody>
          <a:bodyPr/>
          <a:lstStyle>
            <a:lvl1pPr marL="0" indent="0">
              <a:buNone/>
              <a:defRPr sz="1400">
                <a:latin typeface="Klavika Regular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7976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>
                <a:latin typeface="Klavika Medium" pitchFamily="50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229065"/>
          </a:xfrm>
        </p:spPr>
        <p:txBody>
          <a:bodyPr vert="eaVert"/>
          <a:lstStyle>
            <a:lvl1pPr>
              <a:defRPr>
                <a:latin typeface="Klavika Regular" pitchFamily="34" charset="0"/>
              </a:defRPr>
            </a:lvl1pPr>
            <a:lvl2pPr>
              <a:defRPr>
                <a:latin typeface="Klavika Regular" pitchFamily="34" charset="0"/>
              </a:defRPr>
            </a:lvl2pPr>
            <a:lvl3pPr>
              <a:defRPr>
                <a:latin typeface="Klavika Regular" pitchFamily="34" charset="0"/>
              </a:defRPr>
            </a:lvl3pPr>
            <a:lvl4pPr>
              <a:defRPr>
                <a:latin typeface="Klavika Regular" pitchFamily="34" charset="0"/>
              </a:defRPr>
            </a:lvl4pPr>
            <a:lvl5pPr>
              <a:defRPr>
                <a:latin typeface="Klavika Regular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1918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7998"/>
            <a:ext cx="4932040" cy="700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540" y="548681"/>
            <a:ext cx="3263900" cy="202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Subtítulo"/>
          <p:cNvSpPr txBox="1">
            <a:spLocks/>
          </p:cNvSpPr>
          <p:nvPr userDrawn="1"/>
        </p:nvSpPr>
        <p:spPr>
          <a:xfrm>
            <a:off x="3131840" y="5445224"/>
            <a:ext cx="5508104" cy="768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3600" dirty="0">
                <a:solidFill>
                  <a:prstClr val="black">
                    <a:lumMod val="50000"/>
                    <a:lumOff val="50000"/>
                  </a:prstClr>
                </a:solidFill>
                <a:latin typeface="Klavika Regular" pitchFamily="34" charset="0"/>
              </a:rPr>
              <a:t>Muchas gracias</a:t>
            </a:r>
            <a:endParaRPr lang="es-CR" sz="3600" dirty="0">
              <a:solidFill>
                <a:srgbClr val="92D050"/>
              </a:solidFill>
              <a:latin typeface="Klavika Regula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6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12474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presentación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495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Contexto de la presentación</a:t>
            </a:r>
          </a:p>
          <a:p>
            <a:r>
              <a:rPr lang="es-ES" dirty="0"/>
              <a:t>Autor</a:t>
            </a:r>
            <a:endParaRPr lang="es-C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2 Subtítulo"/>
          <p:cNvSpPr txBox="1">
            <a:spLocks/>
          </p:cNvSpPr>
          <p:nvPr userDrawn="1"/>
        </p:nvSpPr>
        <p:spPr>
          <a:xfrm>
            <a:off x="6840760" y="5925277"/>
            <a:ext cx="2195736" cy="960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prstClr val="white"/>
                </a:solidFill>
                <a:latin typeface="Klavika Regular" pitchFamily="34" charset="0"/>
              </a:rPr>
              <a:t>www.micitt.go.cr</a:t>
            </a:r>
          </a:p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srgbClr val="92D050"/>
                </a:solidFill>
                <a:latin typeface="Klavika Regular" pitchFamily="34" charset="0"/>
              </a:rPr>
              <a:t>Costa Rica</a:t>
            </a:r>
            <a:endParaRPr lang="es-CR" sz="2400" dirty="0">
              <a:solidFill>
                <a:srgbClr val="92D050"/>
              </a:solidFill>
              <a:latin typeface="Klavika Regula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17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12474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presentación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495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Contexto de la presentación</a:t>
            </a:r>
          </a:p>
          <a:p>
            <a:r>
              <a:rPr lang="es-ES" dirty="0"/>
              <a:t>Autor</a:t>
            </a:r>
            <a:endParaRPr lang="es-C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23371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2 Subtítulo"/>
          <p:cNvSpPr txBox="1">
            <a:spLocks/>
          </p:cNvSpPr>
          <p:nvPr userDrawn="1"/>
        </p:nvSpPr>
        <p:spPr>
          <a:xfrm>
            <a:off x="2267744" y="5925277"/>
            <a:ext cx="6768752" cy="960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prstClr val="white"/>
                </a:solidFill>
                <a:latin typeface="Klavika Regular" pitchFamily="34" charset="0"/>
              </a:rPr>
              <a:t>Título de la presentación, puede ser largo medianamente</a:t>
            </a:r>
          </a:p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s-ES" sz="2400" dirty="0">
                <a:solidFill>
                  <a:srgbClr val="92D050"/>
                </a:solidFill>
                <a:latin typeface="Klavika Regular" pitchFamily="34" charset="0"/>
              </a:rPr>
              <a:t>Autor o departamento</a:t>
            </a:r>
            <a:endParaRPr lang="es-CR" sz="2400" dirty="0">
              <a:solidFill>
                <a:srgbClr val="92D050"/>
              </a:solidFill>
              <a:latin typeface="Klavika Regula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5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diapositiva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037044"/>
          </a:xfrm>
        </p:spPr>
        <p:txBody>
          <a:bodyPr/>
          <a:lstStyle>
            <a:lvl1pPr>
              <a:defRPr>
                <a:latin typeface="Klavika Regular" pitchFamily="34" charset="0"/>
              </a:defRPr>
            </a:lvl1pPr>
            <a:lvl2pPr>
              <a:defRPr>
                <a:latin typeface="Klavika Regular" pitchFamily="34" charset="0"/>
              </a:defRPr>
            </a:lvl2pPr>
            <a:lvl3pPr>
              <a:defRPr>
                <a:latin typeface="Klavika Regular" pitchFamily="34" charset="0"/>
              </a:defRPr>
            </a:lvl3pPr>
            <a:lvl4pPr>
              <a:defRPr>
                <a:latin typeface="Klavika Regular" pitchFamily="34" charset="0"/>
              </a:defRPr>
            </a:lvl4pPr>
            <a:lvl5pPr>
              <a:defRPr>
                <a:latin typeface="Klavika Regular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84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1412776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Frase introductoria a la siguiente parte de la presentación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22313" y="2912964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Klavika Medium" pitchFamily="50" charset="0"/>
              </a:defRPr>
            </a:lvl1pPr>
          </a:lstStyle>
          <a:p>
            <a:r>
              <a:rPr lang="es-CR" cap="none" baseline="0" dirty="0"/>
              <a:t>Subtítulo de la presentación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075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diapositiva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229065"/>
          </a:xfrm>
        </p:spPr>
        <p:txBody>
          <a:bodyPr/>
          <a:lstStyle>
            <a:lvl1pPr>
              <a:defRPr sz="2800">
                <a:latin typeface="Klavika Regular" pitchFamily="34" charset="0"/>
              </a:defRPr>
            </a:lvl1pPr>
            <a:lvl2pPr>
              <a:defRPr sz="2400">
                <a:latin typeface="Klavika Regular" pitchFamily="34" charset="0"/>
              </a:defRPr>
            </a:lvl2pPr>
            <a:lvl3pPr>
              <a:defRPr sz="2000">
                <a:latin typeface="Klavika Regular" pitchFamily="34" charset="0"/>
              </a:defRPr>
            </a:lvl3pPr>
            <a:lvl4pPr>
              <a:defRPr sz="1800">
                <a:latin typeface="Klavika Regular" pitchFamily="34" charset="0"/>
              </a:defRPr>
            </a:lvl4pPr>
            <a:lvl5pPr>
              <a:defRPr sz="1800">
                <a:latin typeface="Klavika Regular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229065"/>
          </a:xfrm>
        </p:spPr>
        <p:txBody>
          <a:bodyPr/>
          <a:lstStyle>
            <a:lvl1pPr>
              <a:defRPr sz="2800">
                <a:latin typeface="Klavika Regular" pitchFamily="34" charset="0"/>
              </a:defRPr>
            </a:lvl1pPr>
            <a:lvl2pPr>
              <a:defRPr sz="2400">
                <a:latin typeface="Klavika Regular" pitchFamily="34" charset="0"/>
              </a:defRPr>
            </a:lvl2pPr>
            <a:lvl3pPr>
              <a:defRPr sz="2000">
                <a:latin typeface="Klavika Regular" pitchFamily="34" charset="0"/>
              </a:defRPr>
            </a:lvl3pPr>
            <a:lvl4pPr>
              <a:defRPr sz="1800">
                <a:latin typeface="Klavika Regular" pitchFamily="34" charset="0"/>
              </a:defRPr>
            </a:lvl4pPr>
            <a:lvl5pPr>
              <a:defRPr sz="1800">
                <a:latin typeface="Klavika Regular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582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diapositiva</a:t>
            </a:r>
            <a:endParaRPr lang="es-C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4797"/>
            <a:ext cx="4040188" cy="570077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Klavika Medium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54392"/>
          </a:xfrm>
        </p:spPr>
        <p:txBody>
          <a:bodyPr/>
          <a:lstStyle>
            <a:lvl1pPr>
              <a:defRPr sz="2400">
                <a:latin typeface="Klavika Regular" pitchFamily="34" charset="0"/>
              </a:defRPr>
            </a:lvl1pPr>
            <a:lvl2pPr>
              <a:defRPr sz="2000">
                <a:latin typeface="Klavika Regular" pitchFamily="34" charset="0"/>
              </a:defRPr>
            </a:lvl2pPr>
            <a:lvl3pPr>
              <a:defRPr sz="1800">
                <a:latin typeface="Klavika Regular" pitchFamily="34" charset="0"/>
              </a:defRPr>
            </a:lvl3pPr>
            <a:lvl4pPr>
              <a:defRPr sz="1600">
                <a:latin typeface="Klavika Regular" pitchFamily="34" charset="0"/>
              </a:defRPr>
            </a:lvl4pPr>
            <a:lvl5pPr>
              <a:defRPr sz="1600">
                <a:latin typeface="Klavika Regular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604796"/>
            <a:ext cx="4041775" cy="570079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Klavika Medium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654392"/>
          </a:xfrm>
        </p:spPr>
        <p:txBody>
          <a:bodyPr/>
          <a:lstStyle>
            <a:lvl1pPr>
              <a:defRPr sz="2400">
                <a:latin typeface="Klavika Regular" pitchFamily="34" charset="0"/>
              </a:defRPr>
            </a:lvl1pPr>
            <a:lvl2pPr>
              <a:defRPr sz="2000">
                <a:latin typeface="Klavika Regular" pitchFamily="34" charset="0"/>
              </a:defRPr>
            </a:lvl2pPr>
            <a:lvl3pPr>
              <a:defRPr sz="1800">
                <a:latin typeface="Klavika Regular" pitchFamily="34" charset="0"/>
              </a:defRPr>
            </a:lvl3pPr>
            <a:lvl4pPr>
              <a:defRPr sz="1600">
                <a:latin typeface="Klavika Regular" pitchFamily="34" charset="0"/>
              </a:defRPr>
            </a:lvl4pPr>
            <a:lvl5pPr>
              <a:defRPr sz="1600">
                <a:latin typeface="Klavika Regular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 dirty="0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006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/>
              <a:t>Título de la diapositiva</a:t>
            </a:r>
            <a:endParaRPr lang="es-CR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309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5987"/>
            <a:ext cx="9144000" cy="10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5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BE89-21FD-4CCF-A672-C2E507D18535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7/8/2020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39E87-036F-49F0-880A-27B1EE38963C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51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channel/UCF9Rp_jEVIeoe8-S4L7Yi-Q?view_as=subscriber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8FD94-18CD-4DCB-B587-0EEA943F8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738248"/>
            <a:ext cx="8424936" cy="3914887"/>
          </a:xfrm>
        </p:spPr>
        <p:txBody>
          <a:bodyPr>
            <a:normAutofit fontScale="90000"/>
          </a:bodyPr>
          <a:lstStyle/>
          <a:p>
            <a:r>
              <a:rPr lang="es-419" b="1" dirty="0">
                <a:solidFill>
                  <a:schemeClr val="tx1"/>
                </a:solidFill>
              </a:rPr>
              <a:t/>
            </a:r>
            <a:br>
              <a:rPr lang="es-419" b="1" dirty="0">
                <a:solidFill>
                  <a:schemeClr val="tx1"/>
                </a:solidFill>
              </a:rPr>
            </a:br>
            <a:r>
              <a:rPr lang="es-419" b="1" dirty="0">
                <a:solidFill>
                  <a:schemeClr val="tx1"/>
                </a:solidFill>
              </a:rPr>
              <a:t/>
            </a:r>
            <a:br>
              <a:rPr lang="es-419" b="1" dirty="0">
                <a:solidFill>
                  <a:schemeClr val="tx1"/>
                </a:solidFill>
              </a:rPr>
            </a:br>
            <a:r>
              <a:rPr lang="es-CR" sz="3100" dirty="0">
                <a:solidFill>
                  <a:schemeClr val="tx1"/>
                </a:solidFill>
              </a:rPr>
              <a:t>Con los encargados del Grupo de Trabajo de temas Empresariales de la Mesa Caribe, específicamente con Freddy Fallas, representante del Clúster de Logística del Caribe y Marcela Monge de la Dirección de Innovación del MICITT, se realizaron  4 </a:t>
            </a:r>
            <a:r>
              <a:rPr lang="es-CR" sz="3100" dirty="0" err="1">
                <a:solidFill>
                  <a:schemeClr val="tx1"/>
                </a:solidFill>
              </a:rPr>
              <a:t>webinars</a:t>
            </a:r>
            <a:r>
              <a:rPr lang="es-CR" sz="3100" dirty="0">
                <a:solidFill>
                  <a:schemeClr val="tx1"/>
                </a:solidFill>
              </a:rPr>
              <a:t> de temas transversales para los 3 clústeres de la región: Agroindustria, Logística, Turismo</a:t>
            </a:r>
            <a:r>
              <a:rPr lang="es-CR" dirty="0"/>
              <a:t>. </a:t>
            </a:r>
            <a:br>
              <a:rPr lang="es-CR" dirty="0"/>
            </a:br>
            <a:r>
              <a:rPr lang="es-CR" dirty="0"/>
              <a:t/>
            </a:r>
            <a:br>
              <a:rPr lang="es-CR" dirty="0"/>
            </a:br>
            <a:r>
              <a:rPr lang="es-419" b="1" dirty="0">
                <a:solidFill>
                  <a:schemeClr val="tx1"/>
                </a:solidFill>
              </a:rPr>
              <a:t> </a:t>
            </a:r>
            <a:endParaRPr lang="es-CR" b="1" dirty="0">
              <a:solidFill>
                <a:schemeClr val="tx1"/>
              </a:solidFill>
            </a:endParaRPr>
          </a:p>
        </p:txBody>
      </p:sp>
      <p:pic>
        <p:nvPicPr>
          <p:cNvPr id="2050" name="Imagen 1" descr="logo micit nuevo">
            <a:extLst>
              <a:ext uri="{FF2B5EF4-FFF2-40B4-BE49-F238E27FC236}">
                <a16:creationId xmlns:a16="http://schemas.microsoft.com/office/drawing/2014/main" id="{85360C64-AE09-45AE-9545-BD360200C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2088"/>
            <a:ext cx="1707301" cy="6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0A894E9-7E47-445A-8898-3DE4B5B17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437112"/>
            <a:ext cx="3110855" cy="12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63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7B71C84C-8690-4942-A7D7-BA3C1B66F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9632" y="1340768"/>
            <a:ext cx="612068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Todas las actividades fueron transmitidas en vivo por Facebook (del TEC y del Clúster de Logística Caribe) y publicadas posteriormente en el canal de </a:t>
            </a:r>
            <a:r>
              <a:rPr kumimoji="0" lang="es-CR" altLang="es-C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Youtube</a:t>
            </a:r>
            <a:r>
              <a:rPr kumimoji="0" lang="es-CR" altLang="es-C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del Portal de Innovación: </a:t>
            </a:r>
            <a:r>
              <a:rPr kumimoji="0" lang="es-CR" altLang="es-CR" sz="24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https://www.youtube.com/PortaldeInnovacionCR</a:t>
            </a:r>
            <a:endParaRPr kumimoji="0" lang="es-CR" altLang="es-C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R" altLang="es-C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R" altLang="es-C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0CCA38-5D41-4732-8A4B-A1D89EBF4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221088"/>
            <a:ext cx="3384376" cy="135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9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80C240C-D848-451B-ADCF-09C4A0F48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51788"/>
              </p:ext>
            </p:extLst>
          </p:nvPr>
        </p:nvGraphicFramePr>
        <p:xfrm>
          <a:off x="1475656" y="657250"/>
          <a:ext cx="6400800" cy="3581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000">
                  <a:extLst>
                    <a:ext uri="{9D8B030D-6E8A-4147-A177-3AD203B41FA5}">
                      <a16:colId xmlns:a16="http://schemas.microsoft.com/office/drawing/2014/main" val="838807613"/>
                    </a:ext>
                  </a:extLst>
                </a:gridCol>
                <a:gridCol w="4039812">
                  <a:extLst>
                    <a:ext uri="{9D8B030D-6E8A-4147-A177-3AD203B41FA5}">
                      <a16:colId xmlns:a16="http://schemas.microsoft.com/office/drawing/2014/main" val="15430262"/>
                    </a:ext>
                  </a:extLst>
                </a:gridCol>
                <a:gridCol w="1175988">
                  <a:extLst>
                    <a:ext uri="{9D8B030D-6E8A-4147-A177-3AD203B41FA5}">
                      <a16:colId xmlns:a16="http://schemas.microsoft.com/office/drawing/2014/main" val="801452704"/>
                    </a:ext>
                  </a:extLst>
                </a:gridCol>
              </a:tblGrid>
              <a:tr h="961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Fecha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 dirty="0">
                          <a:effectLst/>
                        </a:rPr>
                        <a:t>Tema del </a:t>
                      </a:r>
                      <a:r>
                        <a:rPr lang="es-CR" sz="1000" dirty="0" err="1">
                          <a:effectLst/>
                        </a:rPr>
                        <a:t>Webinar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Personas registradas en Zoom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9024961"/>
                  </a:ext>
                </a:extLst>
              </a:tr>
              <a:tr h="463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Jueves 16 de julio, </a:t>
                      </a:r>
                      <a:endParaRPr lang="es-CR" sz="11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2:00 p.m.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 dirty="0">
                          <a:effectLst/>
                        </a:rPr>
                        <a:t>¿Cómo innovar en tiempos de crisis?</a:t>
                      </a:r>
                      <a:endParaRPr lang="es-CR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 err="1">
                          <a:effectLst/>
                        </a:rPr>
                        <a:t>Facilitador</a:t>
                      </a:r>
                      <a:r>
                        <a:rPr lang="en-US" sz="1000" dirty="0">
                          <a:effectLst/>
                        </a:rPr>
                        <a:t>: Percival Kelso, Rocket Innovation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341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4227827"/>
                  </a:ext>
                </a:extLst>
              </a:tr>
              <a:tr h="9617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Jueves 23 de julio, </a:t>
                      </a:r>
                      <a:endParaRPr lang="es-CR" sz="11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2:00 p.m.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Cómo aprovechar las tecnologías disponibles para digitalizar mi negocio</a:t>
                      </a:r>
                      <a:endParaRPr lang="es-CR" sz="11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Facilitador: Carlos Madrigal, Real Time Assistance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172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662888"/>
                  </a:ext>
                </a:extLst>
              </a:tr>
              <a:tr h="13320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Jueves 30 de julio,</a:t>
                      </a:r>
                      <a:endParaRPr lang="es-CR" sz="11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>
                          <a:effectLst/>
                        </a:rPr>
                        <a:t>2:00 p.m.</a:t>
                      </a:r>
                      <a:endParaRPr lang="es-CR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 dirty="0">
                          <a:effectLst/>
                        </a:rPr>
                        <a:t>Clústeres y su importancia en el desarrollo productivo regional</a:t>
                      </a:r>
                      <a:endParaRPr lang="es-CR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R" sz="1000" dirty="0">
                          <a:effectLst/>
                        </a:rPr>
                        <a:t>Facilitador: José Manuel Salazar, consultor especialista en clústeres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R" sz="1000" dirty="0">
                          <a:effectLst/>
                        </a:rPr>
                        <a:t>39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565383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BA16EC03-63C5-40FE-BB0F-299E16DE6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242962"/>
            <a:ext cx="2822823" cy="11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44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800408ED-E0D2-4BD7-8C59-C2EC9F3FF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98110"/>
            <a:ext cx="3024336" cy="40324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C4FA284-8F23-48A4-81DE-1F897BB570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437112"/>
            <a:ext cx="3096344" cy="123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77849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IAPOSITIV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</TotalTime>
  <Words>118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Klavika Medium</vt:lpstr>
      <vt:lpstr>Klavika Regular</vt:lpstr>
      <vt:lpstr>PLANTILLA DIAPOSITIVAS</vt:lpstr>
      <vt:lpstr>  Con los encargados del Grupo de Trabajo de temas Empresariales de la Mesa Caribe, específicamente con Freddy Fallas, representante del Clúster de Logística del Caribe y Marcela Monge de la Dirección de Innovación del MICITT, se realizaron  4 webinars de temas transversales para los 3 clústeres de la región: Agroindustria, Logística, Turismo.    </vt:lpstr>
      <vt:lpstr>Todas las actividades fueron transmitidas en vivo por Facebook (del TEC y del Clúster de Logística Caribe) y publicadas posteriormente en el canal de Youtube del Portal de Innovación: https://www.youtube.com/PortaldeInnovacionCR  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Adelita Arce Rodriguez</dc:creator>
  <cp:lastModifiedBy>Fernando</cp:lastModifiedBy>
  <cp:revision>228</cp:revision>
  <dcterms:created xsi:type="dcterms:W3CDTF">2017-04-24T12:13:25Z</dcterms:created>
  <dcterms:modified xsi:type="dcterms:W3CDTF">2020-08-07T21:46:17Z</dcterms:modified>
</cp:coreProperties>
</file>