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70" d="100"/>
          <a:sy n="70" d="100"/>
        </p:scale>
        <p:origin x="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7C5B894-D525-4B12-BE01-3732B673846C}" type="datetimeFigureOut">
              <a:rPr lang="es-ES" smtClean="0"/>
              <a:t>14/01/2020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140059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C5B894-D525-4B12-BE01-3732B673846C}" type="datetimeFigureOut">
              <a:rPr lang="es-ES" smtClean="0"/>
              <a:t>14/01/2020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325246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C5B894-D525-4B12-BE01-3732B673846C}" type="datetimeFigureOut">
              <a:rPr lang="es-ES" smtClean="0"/>
              <a:t>14/01/2020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204960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C5B894-D525-4B12-BE01-3732B673846C}" type="datetimeFigureOut">
              <a:rPr lang="es-ES" smtClean="0"/>
              <a:t>14/01/2020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257833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C5B894-D525-4B12-BE01-3732B673846C}" type="datetimeFigureOut">
              <a:rPr lang="es-ES" smtClean="0"/>
              <a:t>14/01/2020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41933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7C5B894-D525-4B12-BE01-3732B673846C}" type="datetimeFigureOut">
              <a:rPr lang="es-ES" smtClean="0"/>
              <a:t>14/01/2020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247826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7C5B894-D525-4B12-BE01-3732B673846C}" type="datetimeFigureOut">
              <a:rPr lang="es-ES" smtClean="0"/>
              <a:t>14/01/2020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198768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7C5B894-D525-4B12-BE01-3732B673846C}" type="datetimeFigureOut">
              <a:rPr lang="es-ES" smtClean="0"/>
              <a:t>14/01/2020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379576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C5B894-D525-4B12-BE01-3732B673846C}" type="datetimeFigureOut">
              <a:rPr lang="es-ES" smtClean="0"/>
              <a:t>14/01/2020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337502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C5B894-D525-4B12-BE01-3732B673846C}" type="datetimeFigureOut">
              <a:rPr lang="es-ES" smtClean="0"/>
              <a:t>14/01/2020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2102274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C5B894-D525-4B12-BE01-3732B673846C}" type="datetimeFigureOut">
              <a:rPr lang="es-ES" smtClean="0"/>
              <a:t>14/01/2020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21E2479-DF55-479E-ADDD-199BF99C9940}" type="slidenum">
              <a:rPr lang="es-ES" smtClean="0"/>
              <a:t>‹Nº›</a:t>
            </a:fld>
            <a:endParaRPr lang="es-ES"/>
          </a:p>
        </p:txBody>
      </p:sp>
    </p:spTree>
    <p:extLst>
      <p:ext uri="{BB962C8B-B14F-4D97-AF65-F5344CB8AC3E}">
        <p14:creationId xmlns:p14="http://schemas.microsoft.com/office/powerpoint/2010/main" val="848889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5B894-D525-4B12-BE01-3732B673846C}" type="datetimeFigureOut">
              <a:rPr lang="es-ES" smtClean="0"/>
              <a:t>14/01/2020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E2479-DF55-479E-ADDD-199BF99C9940}" type="slidenum">
              <a:rPr lang="es-ES" smtClean="0"/>
              <a:t>‹Nº›</a:t>
            </a:fld>
            <a:endParaRPr lang="es-ES"/>
          </a:p>
        </p:txBody>
      </p:sp>
    </p:spTree>
    <p:extLst>
      <p:ext uri="{BB962C8B-B14F-4D97-AF65-F5344CB8AC3E}">
        <p14:creationId xmlns:p14="http://schemas.microsoft.com/office/powerpoint/2010/main" val="292713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60226" y="4470400"/>
            <a:ext cx="9144000" cy="2387600"/>
          </a:xfrm>
        </p:spPr>
        <p:txBody>
          <a:bodyPr>
            <a:noAutofit/>
          </a:bodyPr>
          <a:lstStyle/>
          <a:p>
            <a:pPr lvl="0"/>
            <a:r>
              <a:rPr lang="es-CR" sz="2000" b="1" dirty="0"/>
              <a:t>SERVICIOS </a:t>
            </a:r>
            <a:r>
              <a:rPr lang="es-CR" sz="2000" b="1" dirty="0" smtClean="0"/>
              <a:t>VINARO</a:t>
            </a:r>
            <a:r>
              <a:rPr lang="es-ES" sz="2000" dirty="0"/>
              <a:t/>
            </a:r>
            <a:br>
              <a:rPr lang="es-ES" sz="2000" dirty="0"/>
            </a:br>
            <a:r>
              <a:rPr lang="es-CR" sz="2000" b="1" dirty="0"/>
              <a:t>(Concesionarios del servicio remunerado de personas en modalidad taxi)</a:t>
            </a:r>
            <a:r>
              <a:rPr lang="es-ES" sz="2000" dirty="0"/>
              <a:t/>
            </a:r>
            <a:br>
              <a:rPr lang="es-ES" sz="2000" dirty="0"/>
            </a:br>
            <a:r>
              <a:rPr lang="es-CR" sz="2000" b="1" dirty="0"/>
              <a:t> </a:t>
            </a:r>
            <a:r>
              <a:rPr lang="es-ES" sz="2000" dirty="0"/>
              <a:t/>
            </a:r>
            <a:br>
              <a:rPr lang="es-ES" sz="2000" dirty="0"/>
            </a:br>
            <a:r>
              <a:rPr lang="es-ES" sz="2000" dirty="0" smtClean="0"/>
              <a:t>1. </a:t>
            </a:r>
            <a:r>
              <a:rPr lang="es-CR" sz="2000" dirty="0" smtClean="0"/>
              <a:t>Audiencia </a:t>
            </a:r>
            <a:r>
              <a:rPr lang="es-CR" sz="2000" dirty="0"/>
              <a:t>(Sr. Presidente y Consejo de Gobierno) para exponer su realidad</a:t>
            </a:r>
            <a:r>
              <a:rPr lang="es-CR" sz="2000" dirty="0" smtClean="0"/>
              <a:t>.</a:t>
            </a:r>
            <a:br>
              <a:rPr lang="es-CR" sz="2000" dirty="0" smtClean="0"/>
            </a:br>
            <a:r>
              <a:rPr lang="es-ES" sz="2000" dirty="0"/>
              <a:t/>
            </a:r>
            <a:br>
              <a:rPr lang="es-ES" sz="2000" dirty="0"/>
            </a:br>
            <a:r>
              <a:rPr lang="es-ES" sz="2000" dirty="0" smtClean="0"/>
              <a:t>2. </a:t>
            </a:r>
            <a:r>
              <a:rPr lang="es-CR" sz="2000" dirty="0" smtClean="0"/>
              <a:t>Integración </a:t>
            </a:r>
            <a:r>
              <a:rPr lang="es-CR" sz="2000" dirty="0"/>
              <a:t>de comisión mixta MOPT, CTP, Policía de Tránsito, ARESEP, CCSS, bancos, para solucionar su estado precario de vida</a:t>
            </a:r>
            <a:r>
              <a:rPr lang="es-CR" sz="2000" dirty="0" smtClean="0"/>
              <a:t>.</a:t>
            </a:r>
            <a:br>
              <a:rPr lang="es-CR" sz="2000" dirty="0" smtClean="0"/>
            </a:br>
            <a:r>
              <a:rPr lang="es-ES" sz="2000" dirty="0"/>
              <a:t/>
            </a:r>
            <a:br>
              <a:rPr lang="es-ES" sz="2000" dirty="0"/>
            </a:br>
            <a:r>
              <a:rPr lang="es-ES" sz="2000" dirty="0" smtClean="0"/>
              <a:t>3. </a:t>
            </a:r>
            <a:r>
              <a:rPr lang="es-CR" sz="2000" dirty="0" smtClean="0"/>
              <a:t>Curso </a:t>
            </a:r>
            <a:r>
              <a:rPr lang="es-CR" sz="2000" dirty="0"/>
              <a:t>de capacitación relacionado con el orden de las finanzas.</a:t>
            </a:r>
            <a:r>
              <a:rPr lang="es-ES" sz="2000" dirty="0"/>
              <a:t/>
            </a:r>
            <a:br>
              <a:rPr lang="es-ES" sz="2000" dirty="0"/>
            </a:br>
            <a:r>
              <a:rPr lang="es-CR" sz="2000" dirty="0"/>
              <a:t>Otorgamiento de seguro social por el Estado por dos años prorrogable.</a:t>
            </a:r>
            <a:r>
              <a:rPr lang="es-ES" sz="2000" dirty="0"/>
              <a:t/>
            </a:r>
            <a:br>
              <a:rPr lang="es-ES" sz="2000" dirty="0"/>
            </a:br>
            <a:r>
              <a:rPr lang="es-ES" sz="2000" dirty="0" smtClean="0"/>
              <a:t/>
            </a:r>
            <a:br>
              <a:rPr lang="es-ES" sz="2000" dirty="0" smtClean="0"/>
            </a:br>
            <a:r>
              <a:rPr lang="es-ES" sz="2000" dirty="0" smtClean="0"/>
              <a:t>4. </a:t>
            </a:r>
            <a:r>
              <a:rPr lang="es-CR" sz="2000" dirty="0" smtClean="0"/>
              <a:t>Exoneración </a:t>
            </a:r>
            <a:r>
              <a:rPr lang="es-CR" sz="2000" dirty="0"/>
              <a:t>de un 100% para compra de vehículo eléctrico.</a:t>
            </a:r>
            <a:r>
              <a:rPr lang="es-ES" sz="2000" dirty="0"/>
              <a:t/>
            </a:r>
            <a:br>
              <a:rPr lang="es-ES" sz="2000" dirty="0"/>
            </a:br>
            <a:r>
              <a:rPr lang="es-ES" sz="2000" dirty="0" smtClean="0"/>
              <a:t/>
            </a:r>
            <a:br>
              <a:rPr lang="es-ES" sz="2000" dirty="0" smtClean="0"/>
            </a:br>
            <a:r>
              <a:rPr lang="es-ES" sz="2000" dirty="0" smtClean="0"/>
              <a:t>5. </a:t>
            </a:r>
            <a:r>
              <a:rPr lang="es-CR" sz="2000" dirty="0" smtClean="0"/>
              <a:t>Capacitación </a:t>
            </a:r>
            <a:r>
              <a:rPr lang="es-CR" sz="2000" dirty="0"/>
              <a:t>y soporte para el buen funcionamiento de los vehículos</a:t>
            </a:r>
            <a:r>
              <a:rPr lang="es-CR" sz="2000" dirty="0" smtClean="0"/>
              <a:t>.</a:t>
            </a:r>
            <a:br>
              <a:rPr lang="es-CR" sz="2000" dirty="0" smtClean="0"/>
            </a:br>
            <a:r>
              <a:rPr lang="es-CR" sz="2000" b="1" dirty="0"/>
              <a:t> </a:t>
            </a:r>
            <a:r>
              <a:rPr lang="es-ES" sz="2000" dirty="0"/>
              <a:t/>
            </a:r>
            <a:br>
              <a:rPr lang="es-ES" sz="2000" dirty="0"/>
            </a:br>
            <a:r>
              <a:rPr lang="es-ES" sz="2000" dirty="0" smtClean="0"/>
              <a:t>6. </a:t>
            </a:r>
            <a:r>
              <a:rPr lang="es-CR" sz="2000" dirty="0" smtClean="0"/>
              <a:t>Bancos</a:t>
            </a:r>
            <a:r>
              <a:rPr lang="es-CR" sz="2000" dirty="0"/>
              <a:t>: Readecuación de deudas y ampliación del plazo por 20 años.</a:t>
            </a:r>
            <a:r>
              <a:rPr lang="es-ES" sz="2000" dirty="0"/>
              <a:t/>
            </a:r>
            <a:br>
              <a:rPr lang="es-ES" sz="2000" dirty="0"/>
            </a:br>
            <a:r>
              <a:rPr lang="es-ES" sz="2000" dirty="0" smtClean="0"/>
              <a:t/>
            </a:r>
            <a:br>
              <a:rPr lang="es-ES" sz="2000" dirty="0" smtClean="0"/>
            </a:br>
            <a:r>
              <a:rPr lang="es-ES" sz="2000" dirty="0" smtClean="0"/>
              <a:t>7. </a:t>
            </a:r>
            <a:r>
              <a:rPr lang="es-CR" sz="2000" dirty="0" smtClean="0"/>
              <a:t>Préstamos </a:t>
            </a:r>
            <a:r>
              <a:rPr lang="es-CR" sz="2000" dirty="0"/>
              <a:t>de 7 a 15 millones para renovación de vehículo.</a:t>
            </a:r>
            <a:r>
              <a:rPr lang="es-ES" sz="2000" dirty="0"/>
              <a:t/>
            </a:r>
            <a:br>
              <a:rPr lang="es-ES" sz="2000" dirty="0"/>
            </a:br>
            <a:r>
              <a:rPr lang="es-ES" sz="2000" dirty="0" smtClean="0"/>
              <a:t/>
            </a:r>
            <a:br>
              <a:rPr lang="es-ES" sz="2000" dirty="0" smtClean="0"/>
            </a:br>
            <a:r>
              <a:rPr lang="es-ES" sz="2000" dirty="0" smtClean="0"/>
              <a:t>8. </a:t>
            </a:r>
            <a:r>
              <a:rPr lang="es-CR" sz="2000" dirty="0" smtClean="0"/>
              <a:t>Contratos </a:t>
            </a:r>
            <a:r>
              <a:rPr lang="es-CR" sz="2000" dirty="0"/>
              <a:t>con póliza de desempleo, póliza de vida y responsabilidad civil.</a:t>
            </a:r>
            <a:r>
              <a:rPr lang="es-ES" sz="2000" dirty="0"/>
              <a:t/>
            </a:r>
            <a:br>
              <a:rPr lang="es-ES" sz="2000" dirty="0"/>
            </a:br>
            <a:r>
              <a:rPr lang="es-ES" sz="2000" dirty="0" smtClean="0"/>
              <a:t/>
            </a:r>
            <a:br>
              <a:rPr lang="es-ES" sz="2000" dirty="0" smtClean="0"/>
            </a:br>
            <a:r>
              <a:rPr lang="es-ES" sz="2000" dirty="0" smtClean="0"/>
              <a:t>9. </a:t>
            </a:r>
            <a:r>
              <a:rPr lang="es-CR" sz="2000" dirty="0" smtClean="0"/>
              <a:t>Creación </a:t>
            </a:r>
            <a:r>
              <a:rPr lang="es-CR" sz="2000" dirty="0"/>
              <a:t>de la banca especializada de crédito exclusiva para concesionarios (Taxis).</a:t>
            </a:r>
            <a:r>
              <a:rPr lang="es-ES" sz="2000" dirty="0"/>
              <a:t/>
            </a:r>
            <a:br>
              <a:rPr lang="es-ES" sz="2000" dirty="0"/>
            </a:br>
            <a:r>
              <a:rPr lang="es-ES" sz="2000" dirty="0"/>
              <a:t/>
            </a:r>
            <a:br>
              <a:rPr lang="es-ES" sz="2000" dirty="0"/>
            </a:br>
            <a:endParaRPr lang="es-ES" sz="2000" dirty="0"/>
          </a:p>
        </p:txBody>
      </p:sp>
    </p:spTree>
    <p:extLst>
      <p:ext uri="{BB962C8B-B14F-4D97-AF65-F5344CB8AC3E}">
        <p14:creationId xmlns:p14="http://schemas.microsoft.com/office/powerpoint/2010/main" val="28618903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Words>
  <Application>Microsoft Office PowerPoint</Application>
  <PresentationFormat>Panorámica</PresentationFormat>
  <Paragraphs>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SERVICIOS VINARO (Concesionarios del servicio remunerado de personas en modalidad taxi)   1. Audiencia (Sr. Presidente y Consejo de Gobierno) para exponer su realidad.  2. Integración de comisión mixta MOPT, CTP, Policía de Tránsito, ARESEP, CCSS, bancos, para solucionar su estado precario de vida.  3. Curso de capacitación relacionado con el orden de las finanzas. Otorgamiento de seguro social por el Estado por dos años prorrogable.  4. Exoneración de un 100% para compra de vehículo eléctrico.  5. Capacitación y soporte para el buen funcionamiento de los vehículos.   6. Bancos: Readecuación de deudas y ampliación del plazo por 20 años.  7. Préstamos de 7 a 15 millones para renovación de vehículo.  8. Contratos con póliza de desempleo, póliza de vida y responsabilidad civil.  9. Creación de la banca especializada de crédito exclusiva para concesionarios (Taxis).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SERVICIOS VINARO (Concesionarios del servicio remunerado de personas en modalidad taxi)   1. Audiencia (Sr. Presidente y Consejo de Gobierno) para exponer su realidad.  2. Integración de comisión mixta MOPT, CTP, Policía de Tránsito, ARESEP, CCSS, bancos, para solucionar su estado precario de vida.  3. Curso de capacitación relacionado con el orden de las finanzas. Otorgamiento de seguro social por el Estado por dos años prorrogable.  4. Exoneración de un 100% para compra de vehículo eléctrico.  5. Capacitación y soporte para el buen funcionamiento de los vehículos.   6. Bancos: Readecuación de deudas y ampliación del plazo por 20 años.  7. Préstamos de 7 a 15 millones para renovación de vehículo.  8. Contratos con póliza de desempleo, póliza de vida y responsabilidad civil.  9. Creación de la banca especializada de crédito exclusiva para concesionarios (Taxis).  </dc:title>
  <dc:creator>Lorely Calvo Granados</dc:creator>
  <cp:lastModifiedBy>Lorely Calvo Granados</cp:lastModifiedBy>
  <cp:revision>1</cp:revision>
  <dcterms:created xsi:type="dcterms:W3CDTF">2020-01-14T15:00:54Z</dcterms:created>
  <dcterms:modified xsi:type="dcterms:W3CDTF">2020-01-14T15:14:27Z</dcterms:modified>
</cp:coreProperties>
</file>