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600" cy="4006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55650" y="5078411"/>
            <a:ext cx="6046800" cy="48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899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9899" cy="53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54477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55650" y="5078411"/>
            <a:ext cx="6048300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98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55650" y="5078411"/>
            <a:ext cx="6048300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91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55650" y="5078411"/>
            <a:ext cx="6048300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77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55650" y="5078411"/>
            <a:ext cx="6048300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82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55650" y="5078411"/>
            <a:ext cx="6048300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9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55650" y="5078411"/>
            <a:ext cx="6048300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69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55650" y="5078411"/>
            <a:ext cx="6048300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71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55650" y="5078411"/>
            <a:ext cx="6048300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54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55650" y="5078411"/>
            <a:ext cx="6048300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92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55650" y="5078411"/>
            <a:ext cx="6048300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12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742950" lvl="1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143000" lvl="2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600200" lvl="3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057400" lvl="4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51460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42900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80060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62940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00" cy="49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None/>
              <a:defRPr/>
            </a:lvl1pPr>
            <a:lvl2pPr marL="74295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buNone/>
              <a:defRPr/>
            </a:lvl2pPr>
            <a:lvl3pPr marL="1143000" lvl="2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buNone/>
              <a:defRPr/>
            </a:lvl3pPr>
            <a:lvl4pPr marL="1600200" lvl="3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buNone/>
              <a:defRPr/>
            </a:lvl4pPr>
            <a:lvl5pPr marL="2057400" lvl="4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/>
            </a:lvl5pPr>
            <a:lvl6pPr marL="2514600" lvl="5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/>
            </a:lvl6pPr>
            <a:lvl7pPr marL="3429000" lvl="6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/>
            </a:lvl7pPr>
            <a:lvl8pPr marL="4800600" lvl="7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/>
            </a:lvl8pPr>
            <a:lvl9pPr marL="6629400" lvl="8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503236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74295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14300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60020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05740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51460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42900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80060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62940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74295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14300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60020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05740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51460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42900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80060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62940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n-US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layout with centered title and subtitle placeholder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742950" lvl="1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143000" lvl="2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600200" lvl="3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057400" lvl="4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51460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42900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80060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62940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None/>
              <a:defRPr/>
            </a:lvl1pPr>
            <a:lvl2pPr marL="74295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buNone/>
              <a:defRPr/>
            </a:lvl2pPr>
            <a:lvl3pPr marL="1143000" lvl="2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buNone/>
              <a:defRPr/>
            </a:lvl3pPr>
            <a:lvl4pPr marL="1600200" lvl="3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buNone/>
              <a:defRPr/>
            </a:lvl4pPr>
            <a:lvl5pPr marL="2057400" lvl="4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/>
            </a:lvl5pPr>
            <a:lvl6pPr marL="2514600" lvl="5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/>
            </a:lvl6pPr>
            <a:lvl7pPr marL="3429000" lvl="6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/>
            </a:lvl7pPr>
            <a:lvl8pPr marL="4800600" lvl="7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/>
            </a:lvl8pPr>
            <a:lvl9pPr marL="6629400" lvl="8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503236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74295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14300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60020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05740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51460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42900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80060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62940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74295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114300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60020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205740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51460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42900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80060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62940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n-US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00" cy="49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03236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71100" cy="1262100"/>
          </a:xfrm>
          <a:prstGeom prst="rect">
            <a:avLst/>
          </a:prstGeom>
          <a:noFill/>
          <a:ln>
            <a:noFill/>
          </a:ln>
        </p:spPr>
        <p:txBody>
          <a:bodyPr lIns="0" tIns="3880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Gobernar en tiempos del Covid</a:t>
            </a:r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5" y="1370012"/>
            <a:ext cx="8280300" cy="50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/>
        </p:nvSpPr>
        <p:spPr>
          <a:xfrm>
            <a:off x="431800" y="6226175"/>
            <a:ext cx="9071100" cy="1262100"/>
          </a:xfrm>
          <a:prstGeom prst="rect">
            <a:avLst/>
          </a:prstGeom>
          <a:noFill/>
          <a:ln>
            <a:noFill/>
          </a:ln>
        </p:spPr>
        <p:txBody>
          <a:bodyPr lIns="0" tIns="352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Perspectivas </a:t>
            </a:r>
            <a:r>
              <a:rPr lang="en-US" sz="4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(en apariencia)</a:t>
            </a:r>
            <a: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imposibles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2162"/>
            <a:ext cx="10079100" cy="53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215900" y="863600"/>
            <a:ext cx="2087700" cy="5808600"/>
          </a:xfrm>
          <a:prstGeom prst="rect">
            <a:avLst/>
          </a:prstGeom>
          <a:noFill/>
          <a:ln>
            <a:noFill/>
          </a:ln>
        </p:spPr>
        <p:txBody>
          <a:bodyPr lIns="90000" tIns="6792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Fuertes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1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Inteligentes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1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Unid@s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1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Nobles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1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Autocuido de Manada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1" i="1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Portadores de memoria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" y="1068387"/>
            <a:ext cx="9431400" cy="584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" y="1068387"/>
            <a:ext cx="9431400" cy="584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/>
          <p:nvPr/>
        </p:nvSpPr>
        <p:spPr>
          <a:xfrm>
            <a:off x="1728787" y="1655762"/>
            <a:ext cx="1871699" cy="70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60875" rIns="90000" bIns="45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Salud/Covid</a:t>
            </a:r>
          </a:p>
        </p:txBody>
      </p:sp>
      <p:sp>
        <p:nvSpPr>
          <p:cNvPr id="46" name="Shape 46"/>
          <p:cNvSpPr/>
          <p:nvPr/>
        </p:nvSpPr>
        <p:spPr>
          <a:xfrm>
            <a:off x="3887787" y="2171700"/>
            <a:ext cx="1871700" cy="70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60875" rIns="90000" bIns="45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social</a:t>
            </a:r>
          </a:p>
        </p:txBody>
      </p:sp>
      <p:sp>
        <p:nvSpPr>
          <p:cNvPr id="47" name="Shape 47"/>
          <p:cNvSpPr/>
          <p:nvPr/>
        </p:nvSpPr>
        <p:spPr>
          <a:xfrm>
            <a:off x="6335711" y="1511300"/>
            <a:ext cx="1871699" cy="70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60875" rIns="90000" bIns="45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Economía</a:t>
            </a:r>
          </a:p>
        </p:txBody>
      </p:sp>
      <p:sp>
        <p:nvSpPr>
          <p:cNvPr id="48" name="Shape 48"/>
          <p:cNvSpPr/>
          <p:nvPr/>
        </p:nvSpPr>
        <p:spPr>
          <a:xfrm>
            <a:off x="2232025" y="3971925"/>
            <a:ext cx="1871700" cy="70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60875" rIns="90000" bIns="45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Metas 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PNDIP</a:t>
            </a:r>
          </a:p>
        </p:txBody>
      </p:sp>
      <p:sp>
        <p:nvSpPr>
          <p:cNvPr id="49" name="Shape 49"/>
          <p:cNvSpPr/>
          <p:nvPr/>
        </p:nvSpPr>
        <p:spPr>
          <a:xfrm>
            <a:off x="6335711" y="4319587"/>
            <a:ext cx="1871699" cy="70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60875" rIns="90000" bIns="45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limitados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" y="744536"/>
            <a:ext cx="9431400" cy="64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" y="744536"/>
            <a:ext cx="9431400" cy="64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6624636" y="4679950"/>
            <a:ext cx="1871700" cy="70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60875" rIns="90000" bIns="45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Cambios que 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debemos lograr!</a:t>
            </a:r>
          </a:p>
        </p:txBody>
      </p:sp>
      <p:sp>
        <p:nvSpPr>
          <p:cNvPr id="61" name="Shape 61"/>
          <p:cNvSpPr/>
          <p:nvPr/>
        </p:nvSpPr>
        <p:spPr>
          <a:xfrm>
            <a:off x="7632700" y="6048375"/>
            <a:ext cx="1871700" cy="70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60875" rIns="90000" bIns="45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lista que 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queremos dejar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2" y="431800"/>
            <a:ext cx="9647100" cy="61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2" y="431800"/>
            <a:ext cx="9647100" cy="61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7415211" y="576261"/>
            <a:ext cx="1871700" cy="707999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60875" rIns="90000" bIns="45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Estado Social 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derecho</a:t>
            </a:r>
          </a:p>
        </p:txBody>
      </p:sp>
      <p:sp>
        <p:nvSpPr>
          <p:cNvPr id="73" name="Shape 73"/>
          <p:cNvSpPr/>
          <p:nvPr/>
        </p:nvSpPr>
        <p:spPr>
          <a:xfrm>
            <a:off x="5543550" y="876300"/>
            <a:ext cx="1871700" cy="70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60875" rIns="90000" bIns="45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Derechos 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Humanos</a:t>
            </a:r>
          </a:p>
        </p:txBody>
      </p:sp>
      <p:sp>
        <p:nvSpPr>
          <p:cNvPr id="74" name="Shape 74"/>
          <p:cNvSpPr/>
          <p:nvPr/>
        </p:nvSpPr>
        <p:spPr>
          <a:xfrm>
            <a:off x="7848600" y="2676525"/>
            <a:ext cx="1871700" cy="70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60875" rIns="90000" bIns="45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Estabilidad 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</a:p>
        </p:txBody>
      </p:sp>
      <p:sp>
        <p:nvSpPr>
          <p:cNvPr id="75" name="Shape 75"/>
          <p:cNvSpPr/>
          <p:nvPr/>
        </p:nvSpPr>
        <p:spPr>
          <a:xfrm>
            <a:off x="7848600" y="3395662"/>
            <a:ext cx="1871700" cy="70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60875" rIns="90000" bIns="450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 y 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económica</a:t>
            </a:r>
          </a:p>
        </p:txBody>
      </p:sp>
    </p:spTree>
  </p:cSld>
  <p:clrMapOvr>
    <a:masterClrMapping/>
  </p:clrMapOvr>
  <p:transition spd="med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268286"/>
            <a:ext cx="8496300" cy="5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871661" y="6048375"/>
            <a:ext cx="3311400" cy="1338300"/>
          </a:xfrm>
          <a:prstGeom prst="rect">
            <a:avLst/>
          </a:prstGeom>
          <a:noFill/>
          <a:ln>
            <a:noFill/>
          </a:ln>
        </p:spPr>
        <p:txBody>
          <a:bodyPr lIns="90000" tIns="1226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8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5472111" y="6048375"/>
            <a:ext cx="3311399" cy="1338300"/>
          </a:xfrm>
          <a:prstGeom prst="rect">
            <a:avLst/>
          </a:prstGeom>
          <a:noFill/>
          <a:ln>
            <a:noFill/>
          </a:ln>
        </p:spPr>
        <p:txBody>
          <a:bodyPr lIns="90000" tIns="1226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8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  <p:transition spd="med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268286"/>
            <a:ext cx="8496300" cy="5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871661" y="6048375"/>
            <a:ext cx="3311400" cy="1338300"/>
          </a:xfrm>
          <a:prstGeom prst="rect">
            <a:avLst/>
          </a:prstGeom>
          <a:noFill/>
          <a:ln>
            <a:noFill/>
          </a:ln>
        </p:spPr>
        <p:txBody>
          <a:bodyPr lIns="90000" tIns="1226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8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47%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472111" y="6048375"/>
            <a:ext cx="3311399" cy="1338300"/>
          </a:xfrm>
          <a:prstGeom prst="rect">
            <a:avLst/>
          </a:prstGeom>
          <a:noFill/>
          <a:ln>
            <a:noFill/>
          </a:ln>
        </p:spPr>
        <p:txBody>
          <a:bodyPr lIns="90000" tIns="1226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8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3´</a:t>
            </a: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2do tiempo</a:t>
            </a:r>
          </a:p>
        </p:txBody>
      </p:sp>
    </p:spTree>
  </p:cSld>
  <p:clrMapOvr>
    <a:masterClrMapping/>
  </p:clrMapOvr>
  <p:transition spd="med">
    <p:cut/>
  </p:transition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57</Words>
  <Application>Microsoft Office PowerPoint</Application>
  <PresentationFormat>Personalizado</PresentationFormat>
  <Paragraphs>36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POI_THEME_TEMPLATE_DESIGN</vt:lpstr>
      <vt:lpstr>Gobernar en tiempos del Covid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Gobernar en tiempos del Covid</dc:title>
  <cp:lastModifiedBy>Lorely Calvo Granados</cp:lastModifiedBy>
  <cp:revision>2</cp:revision>
  <dcterms:modified xsi:type="dcterms:W3CDTF">2020-06-04T20:38:08Z</dcterms:modified>
</cp:coreProperties>
</file>