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1" r:id="rId3"/>
    <p:sldId id="272" r:id="rId4"/>
    <p:sldId id="273" r:id="rId5"/>
    <p:sldId id="269" r:id="rId6"/>
    <p:sldId id="270" r:id="rId7"/>
    <p:sldId id="278" r:id="rId8"/>
    <p:sldId id="275" r:id="rId9"/>
    <p:sldId id="276" r:id="rId10"/>
    <p:sldId id="277" r:id="rId11"/>
    <p:sldId id="274" r:id="rId12"/>
    <p:sldId id="259" r:id="rId13"/>
    <p:sldId id="256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47" autoAdjust="0"/>
  </p:normalViewPr>
  <p:slideViewPr>
    <p:cSldViewPr snapToGrid="0" snapToObjects="1">
      <p:cViewPr varScale="1"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9701B-136E-4ED0-A963-752C165C5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93E4FF9-7D62-42B4-92D6-0E20A5543184}">
      <dgm:prSet phldrT="[Texto]"/>
      <dgm:spPr/>
      <dgm:t>
        <a:bodyPr/>
        <a:lstStyle/>
        <a:p>
          <a:r>
            <a:rPr lang="es-CR" dirty="0"/>
            <a:t>Boletos aéreos</a:t>
          </a:r>
        </a:p>
      </dgm:t>
    </dgm:pt>
    <dgm:pt modelId="{A2D092AE-A598-402F-8514-961BFB6D309A}" type="parTrans" cxnId="{E6374A89-B237-4FA0-B6AF-E8CCE783C7BB}">
      <dgm:prSet/>
      <dgm:spPr/>
      <dgm:t>
        <a:bodyPr/>
        <a:lstStyle/>
        <a:p>
          <a:endParaRPr lang="es-CR"/>
        </a:p>
      </dgm:t>
    </dgm:pt>
    <dgm:pt modelId="{686C3969-FAA9-4EC2-80D8-BBFE747F632C}" type="sibTrans" cxnId="{E6374A89-B237-4FA0-B6AF-E8CCE783C7BB}">
      <dgm:prSet/>
      <dgm:spPr/>
      <dgm:t>
        <a:bodyPr/>
        <a:lstStyle/>
        <a:p>
          <a:endParaRPr lang="es-CR"/>
        </a:p>
      </dgm:t>
    </dgm:pt>
    <dgm:pt modelId="{DA73E626-EA19-4311-9A3A-EC84870F1898}">
      <dgm:prSet phldrT="[Texto]"/>
      <dgm:spPr/>
      <dgm:t>
        <a:bodyPr/>
        <a:lstStyle/>
        <a:p>
          <a:r>
            <a:rPr lang="es-CR" dirty="0"/>
            <a:t>Alojamiento</a:t>
          </a:r>
        </a:p>
      </dgm:t>
    </dgm:pt>
    <dgm:pt modelId="{B327919F-2E85-426E-87C7-B88A1EEA2B59}" type="parTrans" cxnId="{DAE14668-6524-4729-A5EF-5383FD73BE6D}">
      <dgm:prSet/>
      <dgm:spPr/>
      <dgm:t>
        <a:bodyPr/>
        <a:lstStyle/>
        <a:p>
          <a:endParaRPr lang="es-CR"/>
        </a:p>
      </dgm:t>
    </dgm:pt>
    <dgm:pt modelId="{85AFCF3D-4FCE-49AF-BAAA-88A274A8ED4A}" type="sibTrans" cxnId="{DAE14668-6524-4729-A5EF-5383FD73BE6D}">
      <dgm:prSet/>
      <dgm:spPr/>
      <dgm:t>
        <a:bodyPr/>
        <a:lstStyle/>
        <a:p>
          <a:endParaRPr lang="es-CR"/>
        </a:p>
      </dgm:t>
    </dgm:pt>
    <dgm:pt modelId="{0D6C2E13-C6C9-4B8E-B219-5CAC289A8D75}">
      <dgm:prSet phldrT="[Texto]"/>
      <dgm:spPr/>
      <dgm:t>
        <a:bodyPr/>
        <a:lstStyle/>
        <a:p>
          <a:r>
            <a:rPr lang="es-CR" dirty="0"/>
            <a:t>Alimentación</a:t>
          </a:r>
        </a:p>
      </dgm:t>
    </dgm:pt>
    <dgm:pt modelId="{E15A0AFA-A1CC-4326-AE40-2037FBDF6ACA}" type="parTrans" cxnId="{B9294931-0B9A-46DD-8235-5121A4FDE286}">
      <dgm:prSet/>
      <dgm:spPr/>
      <dgm:t>
        <a:bodyPr/>
        <a:lstStyle/>
        <a:p>
          <a:endParaRPr lang="es-CR"/>
        </a:p>
      </dgm:t>
    </dgm:pt>
    <dgm:pt modelId="{05024BEA-AC04-4CC7-8BDE-C7088F610B84}" type="sibTrans" cxnId="{B9294931-0B9A-46DD-8235-5121A4FDE286}">
      <dgm:prSet/>
      <dgm:spPr/>
      <dgm:t>
        <a:bodyPr/>
        <a:lstStyle/>
        <a:p>
          <a:endParaRPr lang="es-CR"/>
        </a:p>
      </dgm:t>
    </dgm:pt>
    <dgm:pt modelId="{9A53FB0B-B4A4-4A8D-9CA8-13FF0C3711C4}">
      <dgm:prSet phldrT="[Texto]"/>
      <dgm:spPr/>
      <dgm:t>
        <a:bodyPr/>
        <a:lstStyle/>
        <a:p>
          <a:r>
            <a:rPr lang="es-CR" dirty="0"/>
            <a:t>Transporte interno</a:t>
          </a:r>
        </a:p>
      </dgm:t>
    </dgm:pt>
    <dgm:pt modelId="{857F16FC-28F8-4E41-852B-B97BE09FBB88}" type="parTrans" cxnId="{0452DAFC-8723-421D-A96F-7C66B9C2F38D}">
      <dgm:prSet/>
      <dgm:spPr/>
      <dgm:t>
        <a:bodyPr/>
        <a:lstStyle/>
        <a:p>
          <a:endParaRPr lang="es-CR"/>
        </a:p>
      </dgm:t>
    </dgm:pt>
    <dgm:pt modelId="{0F6E9567-7BCF-4229-B8B6-77B7A3ACE437}" type="sibTrans" cxnId="{0452DAFC-8723-421D-A96F-7C66B9C2F38D}">
      <dgm:prSet/>
      <dgm:spPr/>
      <dgm:t>
        <a:bodyPr/>
        <a:lstStyle/>
        <a:p>
          <a:endParaRPr lang="es-CR"/>
        </a:p>
      </dgm:t>
    </dgm:pt>
    <dgm:pt modelId="{3900552D-27A6-44B5-B811-5959F2002D36}">
      <dgm:prSet phldrT="[Texto]"/>
      <dgm:spPr/>
      <dgm:t>
        <a:bodyPr/>
        <a:lstStyle/>
        <a:p>
          <a:r>
            <a:rPr lang="es-CR" dirty="0"/>
            <a:t>Materiales</a:t>
          </a:r>
        </a:p>
      </dgm:t>
    </dgm:pt>
    <dgm:pt modelId="{6E23924A-97F8-4464-BB64-F4C55D54E296}" type="parTrans" cxnId="{8BF4DF95-BE26-4601-81D2-E08F54495622}">
      <dgm:prSet/>
      <dgm:spPr/>
      <dgm:t>
        <a:bodyPr/>
        <a:lstStyle/>
        <a:p>
          <a:endParaRPr lang="es-CR"/>
        </a:p>
      </dgm:t>
    </dgm:pt>
    <dgm:pt modelId="{5B67C899-CA23-4C9E-809B-F4CDF2DE03C3}" type="sibTrans" cxnId="{8BF4DF95-BE26-4601-81D2-E08F54495622}">
      <dgm:prSet/>
      <dgm:spPr/>
      <dgm:t>
        <a:bodyPr/>
        <a:lstStyle/>
        <a:p>
          <a:endParaRPr lang="es-CR"/>
        </a:p>
      </dgm:t>
    </dgm:pt>
    <dgm:pt modelId="{91833D78-1303-4395-948A-6E6C6F07C17C}" type="pres">
      <dgm:prSet presAssocID="{4039701B-136E-4ED0-A963-752C165C5C8C}" presName="diagram" presStyleCnt="0">
        <dgm:presLayoutVars>
          <dgm:dir/>
          <dgm:resizeHandles val="exact"/>
        </dgm:presLayoutVars>
      </dgm:prSet>
      <dgm:spPr/>
    </dgm:pt>
    <dgm:pt modelId="{14D1756B-32C9-455F-9ECD-8A3E9F6B1EE8}" type="pres">
      <dgm:prSet presAssocID="{C93E4FF9-7D62-42B4-92D6-0E20A5543184}" presName="node" presStyleLbl="node1" presStyleIdx="0" presStyleCnt="5">
        <dgm:presLayoutVars>
          <dgm:bulletEnabled val="1"/>
        </dgm:presLayoutVars>
      </dgm:prSet>
      <dgm:spPr/>
    </dgm:pt>
    <dgm:pt modelId="{F50EEB6A-25A1-4F57-A2D6-94A0D02DE7C0}" type="pres">
      <dgm:prSet presAssocID="{686C3969-FAA9-4EC2-80D8-BBFE747F632C}" presName="sibTrans" presStyleCnt="0"/>
      <dgm:spPr/>
    </dgm:pt>
    <dgm:pt modelId="{F3C94536-4429-46AD-A6A7-E672C6BFE1CF}" type="pres">
      <dgm:prSet presAssocID="{DA73E626-EA19-4311-9A3A-EC84870F1898}" presName="node" presStyleLbl="node1" presStyleIdx="1" presStyleCnt="5">
        <dgm:presLayoutVars>
          <dgm:bulletEnabled val="1"/>
        </dgm:presLayoutVars>
      </dgm:prSet>
      <dgm:spPr/>
    </dgm:pt>
    <dgm:pt modelId="{A4917BD2-D069-4662-BDF1-55231E4BF060}" type="pres">
      <dgm:prSet presAssocID="{85AFCF3D-4FCE-49AF-BAAA-88A274A8ED4A}" presName="sibTrans" presStyleCnt="0"/>
      <dgm:spPr/>
    </dgm:pt>
    <dgm:pt modelId="{45DB934F-1ABF-4942-8BB8-45E1DCEE4FCE}" type="pres">
      <dgm:prSet presAssocID="{0D6C2E13-C6C9-4B8E-B219-5CAC289A8D75}" presName="node" presStyleLbl="node1" presStyleIdx="2" presStyleCnt="5">
        <dgm:presLayoutVars>
          <dgm:bulletEnabled val="1"/>
        </dgm:presLayoutVars>
      </dgm:prSet>
      <dgm:spPr/>
    </dgm:pt>
    <dgm:pt modelId="{0325142A-BA35-476E-AD87-D23D60F2834E}" type="pres">
      <dgm:prSet presAssocID="{05024BEA-AC04-4CC7-8BDE-C7088F610B84}" presName="sibTrans" presStyleCnt="0"/>
      <dgm:spPr/>
    </dgm:pt>
    <dgm:pt modelId="{58020639-3B4E-41CB-A516-25DEE611910A}" type="pres">
      <dgm:prSet presAssocID="{9A53FB0B-B4A4-4A8D-9CA8-13FF0C3711C4}" presName="node" presStyleLbl="node1" presStyleIdx="3" presStyleCnt="5">
        <dgm:presLayoutVars>
          <dgm:bulletEnabled val="1"/>
        </dgm:presLayoutVars>
      </dgm:prSet>
      <dgm:spPr/>
    </dgm:pt>
    <dgm:pt modelId="{8784948B-9759-4737-BB1B-256196CA18B6}" type="pres">
      <dgm:prSet presAssocID="{0F6E9567-7BCF-4229-B8B6-77B7A3ACE437}" presName="sibTrans" presStyleCnt="0"/>
      <dgm:spPr/>
    </dgm:pt>
    <dgm:pt modelId="{CDF225AA-F79C-4CC0-96A5-9B61AA4081A1}" type="pres">
      <dgm:prSet presAssocID="{3900552D-27A6-44B5-B811-5959F2002D36}" presName="node" presStyleLbl="node1" presStyleIdx="4" presStyleCnt="5">
        <dgm:presLayoutVars>
          <dgm:bulletEnabled val="1"/>
        </dgm:presLayoutVars>
      </dgm:prSet>
      <dgm:spPr/>
    </dgm:pt>
  </dgm:ptLst>
  <dgm:cxnLst>
    <dgm:cxn modelId="{29404A25-7623-4FAB-AB75-443EA54EAB1A}" type="presOf" srcId="{3900552D-27A6-44B5-B811-5959F2002D36}" destId="{CDF225AA-F79C-4CC0-96A5-9B61AA4081A1}" srcOrd="0" destOrd="0" presId="urn:microsoft.com/office/officeart/2005/8/layout/default"/>
    <dgm:cxn modelId="{2ED44629-F420-4314-92FC-9B4DCEE29F50}" type="presOf" srcId="{C93E4FF9-7D62-42B4-92D6-0E20A5543184}" destId="{14D1756B-32C9-455F-9ECD-8A3E9F6B1EE8}" srcOrd="0" destOrd="0" presId="urn:microsoft.com/office/officeart/2005/8/layout/default"/>
    <dgm:cxn modelId="{B9294931-0B9A-46DD-8235-5121A4FDE286}" srcId="{4039701B-136E-4ED0-A963-752C165C5C8C}" destId="{0D6C2E13-C6C9-4B8E-B219-5CAC289A8D75}" srcOrd="2" destOrd="0" parTransId="{E15A0AFA-A1CC-4326-AE40-2037FBDF6ACA}" sibTransId="{05024BEA-AC04-4CC7-8BDE-C7088F610B84}"/>
    <dgm:cxn modelId="{DAE14668-6524-4729-A5EF-5383FD73BE6D}" srcId="{4039701B-136E-4ED0-A963-752C165C5C8C}" destId="{DA73E626-EA19-4311-9A3A-EC84870F1898}" srcOrd="1" destOrd="0" parTransId="{B327919F-2E85-426E-87C7-B88A1EEA2B59}" sibTransId="{85AFCF3D-4FCE-49AF-BAAA-88A274A8ED4A}"/>
    <dgm:cxn modelId="{B513EC6F-3150-4093-8031-DA532A5021BB}" type="presOf" srcId="{4039701B-136E-4ED0-A963-752C165C5C8C}" destId="{91833D78-1303-4395-948A-6E6C6F07C17C}" srcOrd="0" destOrd="0" presId="urn:microsoft.com/office/officeart/2005/8/layout/default"/>
    <dgm:cxn modelId="{9EFC5484-E4BD-4B69-A5A5-75B27B658BA5}" type="presOf" srcId="{0D6C2E13-C6C9-4B8E-B219-5CAC289A8D75}" destId="{45DB934F-1ABF-4942-8BB8-45E1DCEE4FCE}" srcOrd="0" destOrd="0" presId="urn:microsoft.com/office/officeart/2005/8/layout/default"/>
    <dgm:cxn modelId="{E6374A89-B237-4FA0-B6AF-E8CCE783C7BB}" srcId="{4039701B-136E-4ED0-A963-752C165C5C8C}" destId="{C93E4FF9-7D62-42B4-92D6-0E20A5543184}" srcOrd="0" destOrd="0" parTransId="{A2D092AE-A598-402F-8514-961BFB6D309A}" sibTransId="{686C3969-FAA9-4EC2-80D8-BBFE747F632C}"/>
    <dgm:cxn modelId="{927E7A93-A920-4EA0-9C03-8F7CF9A975FD}" type="presOf" srcId="{9A53FB0B-B4A4-4A8D-9CA8-13FF0C3711C4}" destId="{58020639-3B4E-41CB-A516-25DEE611910A}" srcOrd="0" destOrd="0" presId="urn:microsoft.com/office/officeart/2005/8/layout/default"/>
    <dgm:cxn modelId="{8BF4DF95-BE26-4601-81D2-E08F54495622}" srcId="{4039701B-136E-4ED0-A963-752C165C5C8C}" destId="{3900552D-27A6-44B5-B811-5959F2002D36}" srcOrd="4" destOrd="0" parTransId="{6E23924A-97F8-4464-BB64-F4C55D54E296}" sibTransId="{5B67C899-CA23-4C9E-809B-F4CDF2DE03C3}"/>
    <dgm:cxn modelId="{322F88AE-DAD0-4230-8B57-536B256F1812}" type="presOf" srcId="{DA73E626-EA19-4311-9A3A-EC84870F1898}" destId="{F3C94536-4429-46AD-A6A7-E672C6BFE1CF}" srcOrd="0" destOrd="0" presId="urn:microsoft.com/office/officeart/2005/8/layout/default"/>
    <dgm:cxn modelId="{0452DAFC-8723-421D-A96F-7C66B9C2F38D}" srcId="{4039701B-136E-4ED0-A963-752C165C5C8C}" destId="{9A53FB0B-B4A4-4A8D-9CA8-13FF0C3711C4}" srcOrd="3" destOrd="0" parTransId="{857F16FC-28F8-4E41-852B-B97BE09FBB88}" sibTransId="{0F6E9567-7BCF-4229-B8B6-77B7A3ACE437}"/>
    <dgm:cxn modelId="{313E3943-C6FC-429A-B07E-63ED30F66423}" type="presParOf" srcId="{91833D78-1303-4395-948A-6E6C6F07C17C}" destId="{14D1756B-32C9-455F-9ECD-8A3E9F6B1EE8}" srcOrd="0" destOrd="0" presId="urn:microsoft.com/office/officeart/2005/8/layout/default"/>
    <dgm:cxn modelId="{7EF8F90F-BB62-4439-88B7-792E85686DB0}" type="presParOf" srcId="{91833D78-1303-4395-948A-6E6C6F07C17C}" destId="{F50EEB6A-25A1-4F57-A2D6-94A0D02DE7C0}" srcOrd="1" destOrd="0" presId="urn:microsoft.com/office/officeart/2005/8/layout/default"/>
    <dgm:cxn modelId="{3082B1C5-CEB2-4FFF-8685-975402E21068}" type="presParOf" srcId="{91833D78-1303-4395-948A-6E6C6F07C17C}" destId="{F3C94536-4429-46AD-A6A7-E672C6BFE1CF}" srcOrd="2" destOrd="0" presId="urn:microsoft.com/office/officeart/2005/8/layout/default"/>
    <dgm:cxn modelId="{01271410-A629-4218-8348-91A5DDCC896B}" type="presParOf" srcId="{91833D78-1303-4395-948A-6E6C6F07C17C}" destId="{A4917BD2-D069-4662-BDF1-55231E4BF060}" srcOrd="3" destOrd="0" presId="urn:microsoft.com/office/officeart/2005/8/layout/default"/>
    <dgm:cxn modelId="{4ECD835A-919E-4D2D-A2A3-CA87E8BC8575}" type="presParOf" srcId="{91833D78-1303-4395-948A-6E6C6F07C17C}" destId="{45DB934F-1ABF-4942-8BB8-45E1DCEE4FCE}" srcOrd="4" destOrd="0" presId="urn:microsoft.com/office/officeart/2005/8/layout/default"/>
    <dgm:cxn modelId="{751C90B6-25CF-4231-BFCC-8E1B7AD869F9}" type="presParOf" srcId="{91833D78-1303-4395-948A-6E6C6F07C17C}" destId="{0325142A-BA35-476E-AD87-D23D60F2834E}" srcOrd="5" destOrd="0" presId="urn:microsoft.com/office/officeart/2005/8/layout/default"/>
    <dgm:cxn modelId="{B4DAB011-50D5-41A1-8369-6E3197F0D4B6}" type="presParOf" srcId="{91833D78-1303-4395-948A-6E6C6F07C17C}" destId="{58020639-3B4E-41CB-A516-25DEE611910A}" srcOrd="6" destOrd="0" presId="urn:microsoft.com/office/officeart/2005/8/layout/default"/>
    <dgm:cxn modelId="{F775DF8E-63ED-45F5-8D4B-A9522A6C73B8}" type="presParOf" srcId="{91833D78-1303-4395-948A-6E6C6F07C17C}" destId="{8784948B-9759-4737-BB1B-256196CA18B6}" srcOrd="7" destOrd="0" presId="urn:microsoft.com/office/officeart/2005/8/layout/default"/>
    <dgm:cxn modelId="{0B793BEB-1012-47F9-B1C1-17BD7CD90F6F}" type="presParOf" srcId="{91833D78-1303-4395-948A-6E6C6F07C17C}" destId="{CDF225AA-F79C-4CC0-96A5-9B61AA4081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7D203-1A8B-429B-B791-895F9689E2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1B597C36-9FEE-44FE-84E0-E7ED6A0E1611}">
      <dgm:prSet phldrT="[Texto]"/>
      <dgm:spPr/>
      <dgm:t>
        <a:bodyPr/>
        <a:lstStyle/>
        <a:p>
          <a:r>
            <a:rPr lang="es-CR" dirty="0"/>
            <a:t>Espacio físico</a:t>
          </a:r>
        </a:p>
      </dgm:t>
    </dgm:pt>
    <dgm:pt modelId="{45C99B37-6DEA-4D22-B7CE-F17017081862}" type="parTrans" cxnId="{61036D6A-08CF-4153-8713-A971231C8AB7}">
      <dgm:prSet/>
      <dgm:spPr/>
      <dgm:t>
        <a:bodyPr/>
        <a:lstStyle/>
        <a:p>
          <a:endParaRPr lang="es-CR"/>
        </a:p>
      </dgm:t>
    </dgm:pt>
    <dgm:pt modelId="{D5BD7471-C42E-4BC5-A8E6-9B7C3885574F}" type="sibTrans" cxnId="{61036D6A-08CF-4153-8713-A971231C8AB7}">
      <dgm:prSet/>
      <dgm:spPr/>
      <dgm:t>
        <a:bodyPr/>
        <a:lstStyle/>
        <a:p>
          <a:endParaRPr lang="es-CR"/>
        </a:p>
      </dgm:t>
    </dgm:pt>
    <dgm:pt modelId="{F6F7C8AD-A515-45D6-8D5F-3F3A24C1DDF6}">
      <dgm:prSet phldrT="[Texto]"/>
      <dgm:spPr/>
      <dgm:t>
        <a:bodyPr/>
        <a:lstStyle/>
        <a:p>
          <a:r>
            <a:rPr lang="es-ES" dirty="0"/>
            <a:t>Equipos de cómputo</a:t>
          </a:r>
          <a:endParaRPr lang="es-CR" dirty="0"/>
        </a:p>
      </dgm:t>
    </dgm:pt>
    <dgm:pt modelId="{91DC3B5A-74DC-40FD-AD9C-6EED35BC4DDA}" type="parTrans" cxnId="{5D7791AD-AE2F-45C5-83C4-68ACEFE35E29}">
      <dgm:prSet/>
      <dgm:spPr/>
      <dgm:t>
        <a:bodyPr/>
        <a:lstStyle/>
        <a:p>
          <a:endParaRPr lang="es-CR"/>
        </a:p>
      </dgm:t>
    </dgm:pt>
    <dgm:pt modelId="{600919F3-6207-4373-8C05-04259DFD321C}" type="sibTrans" cxnId="{5D7791AD-AE2F-45C5-83C4-68ACEFE35E29}">
      <dgm:prSet/>
      <dgm:spPr/>
      <dgm:t>
        <a:bodyPr/>
        <a:lstStyle/>
        <a:p>
          <a:endParaRPr lang="es-CR"/>
        </a:p>
      </dgm:t>
    </dgm:pt>
    <dgm:pt modelId="{3148D3F1-7EF9-467A-B34F-1C5D33D43D22}">
      <dgm:prSet phldrT="[Texto]"/>
      <dgm:spPr/>
      <dgm:t>
        <a:bodyPr/>
        <a:lstStyle/>
        <a:p>
          <a:r>
            <a:rPr lang="es-ES" dirty="0"/>
            <a:t>Impresión de materiales</a:t>
          </a:r>
          <a:endParaRPr lang="es-CR" dirty="0"/>
        </a:p>
      </dgm:t>
    </dgm:pt>
    <dgm:pt modelId="{687BBA47-B5E0-4DDF-86FF-5B6C9849AB54}" type="parTrans" cxnId="{5B6D6EB8-B246-4158-B2AC-17CBCF60FF6E}">
      <dgm:prSet/>
      <dgm:spPr/>
      <dgm:t>
        <a:bodyPr/>
        <a:lstStyle/>
        <a:p>
          <a:endParaRPr lang="es-CR"/>
        </a:p>
      </dgm:t>
    </dgm:pt>
    <dgm:pt modelId="{7FDC7C68-9A92-410B-803A-BA8B1C8366F7}" type="sibTrans" cxnId="{5B6D6EB8-B246-4158-B2AC-17CBCF60FF6E}">
      <dgm:prSet/>
      <dgm:spPr/>
      <dgm:t>
        <a:bodyPr/>
        <a:lstStyle/>
        <a:p>
          <a:endParaRPr lang="es-CR"/>
        </a:p>
      </dgm:t>
    </dgm:pt>
    <dgm:pt modelId="{E9565F25-F738-42D8-863C-9DB62DD334B9}">
      <dgm:prSet phldrT="[Texto]"/>
      <dgm:spPr/>
      <dgm:t>
        <a:bodyPr/>
        <a:lstStyle/>
        <a:p>
          <a:r>
            <a:rPr lang="es-ES" dirty="0"/>
            <a:t>Uso de vehículos</a:t>
          </a:r>
          <a:endParaRPr lang="es-CR" dirty="0"/>
        </a:p>
      </dgm:t>
    </dgm:pt>
    <dgm:pt modelId="{228EE3C1-49FB-49CF-93A8-57DD1603EB35}" type="parTrans" cxnId="{AAE1CD12-22F9-4843-8E1F-D2CF9252D5F4}">
      <dgm:prSet/>
      <dgm:spPr/>
      <dgm:t>
        <a:bodyPr/>
        <a:lstStyle/>
        <a:p>
          <a:endParaRPr lang="es-CR"/>
        </a:p>
      </dgm:t>
    </dgm:pt>
    <dgm:pt modelId="{510609F9-D107-440F-9AA0-5D35ED284640}" type="sibTrans" cxnId="{AAE1CD12-22F9-4843-8E1F-D2CF9252D5F4}">
      <dgm:prSet/>
      <dgm:spPr/>
      <dgm:t>
        <a:bodyPr/>
        <a:lstStyle/>
        <a:p>
          <a:endParaRPr lang="es-CR"/>
        </a:p>
      </dgm:t>
    </dgm:pt>
    <dgm:pt modelId="{CF09286D-07DA-4BFF-8C6C-AC4236CCCA85}">
      <dgm:prSet phldrT="[Texto]"/>
      <dgm:spPr/>
      <dgm:t>
        <a:bodyPr/>
        <a:lstStyle/>
        <a:p>
          <a:r>
            <a:rPr lang="es-CR" dirty="0"/>
            <a:t>Apoyo secretaria</a:t>
          </a:r>
        </a:p>
      </dgm:t>
    </dgm:pt>
    <dgm:pt modelId="{B0EA9B56-3DBB-44AF-ACDE-D59EB0BE6491}" type="parTrans" cxnId="{F09DFA04-1DDC-45A0-9AE7-07C89BBA3717}">
      <dgm:prSet/>
      <dgm:spPr/>
      <dgm:t>
        <a:bodyPr/>
        <a:lstStyle/>
        <a:p>
          <a:endParaRPr lang="es-CR"/>
        </a:p>
      </dgm:t>
    </dgm:pt>
    <dgm:pt modelId="{693AB90F-06DC-4F9A-8026-AF3BC312154D}" type="sibTrans" cxnId="{F09DFA04-1DDC-45A0-9AE7-07C89BBA3717}">
      <dgm:prSet/>
      <dgm:spPr/>
      <dgm:t>
        <a:bodyPr/>
        <a:lstStyle/>
        <a:p>
          <a:endParaRPr lang="es-CR"/>
        </a:p>
      </dgm:t>
    </dgm:pt>
    <dgm:pt modelId="{5BD2C7EE-DB37-4D4A-A10A-475DB7303D7E}">
      <dgm:prSet/>
      <dgm:spPr/>
      <dgm:t>
        <a:bodyPr/>
        <a:lstStyle/>
        <a:p>
          <a:r>
            <a:rPr lang="es-ES" dirty="0"/>
            <a:t>Agua, luz, teléfono, internet</a:t>
          </a:r>
          <a:endParaRPr lang="es-CR" dirty="0"/>
        </a:p>
      </dgm:t>
    </dgm:pt>
    <dgm:pt modelId="{58EA1527-A0FC-44F2-B08F-F6E4DC329BF4}" type="parTrans" cxnId="{C8BC73A2-FFC8-4AC2-8A70-955DAFEC15F0}">
      <dgm:prSet/>
      <dgm:spPr/>
      <dgm:t>
        <a:bodyPr/>
        <a:lstStyle/>
        <a:p>
          <a:endParaRPr lang="es-CR"/>
        </a:p>
      </dgm:t>
    </dgm:pt>
    <dgm:pt modelId="{85C1835D-A94C-481E-A8B3-D8735D2E2747}" type="sibTrans" cxnId="{C8BC73A2-FFC8-4AC2-8A70-955DAFEC15F0}">
      <dgm:prSet/>
      <dgm:spPr/>
      <dgm:t>
        <a:bodyPr/>
        <a:lstStyle/>
        <a:p>
          <a:endParaRPr lang="es-CR"/>
        </a:p>
      </dgm:t>
    </dgm:pt>
    <dgm:pt modelId="{A3342838-0E59-40D7-BE0D-23C642B35713}" type="pres">
      <dgm:prSet presAssocID="{5BD7D203-1A8B-429B-B791-895F9689E2DF}" presName="diagram" presStyleCnt="0">
        <dgm:presLayoutVars>
          <dgm:dir/>
          <dgm:resizeHandles val="exact"/>
        </dgm:presLayoutVars>
      </dgm:prSet>
      <dgm:spPr/>
    </dgm:pt>
    <dgm:pt modelId="{C8D05EF1-8611-44F3-9AD2-BB16CD1352D5}" type="pres">
      <dgm:prSet presAssocID="{1B597C36-9FEE-44FE-84E0-E7ED6A0E1611}" presName="node" presStyleLbl="node1" presStyleIdx="0" presStyleCnt="6">
        <dgm:presLayoutVars>
          <dgm:bulletEnabled val="1"/>
        </dgm:presLayoutVars>
      </dgm:prSet>
      <dgm:spPr/>
    </dgm:pt>
    <dgm:pt modelId="{A1A4DB20-F2FC-4B83-B4DD-AE4C9A06B58B}" type="pres">
      <dgm:prSet presAssocID="{D5BD7471-C42E-4BC5-A8E6-9B7C3885574F}" presName="sibTrans" presStyleCnt="0"/>
      <dgm:spPr/>
    </dgm:pt>
    <dgm:pt modelId="{799B6EE4-5300-47DD-9C26-56DE3E9648E9}" type="pres">
      <dgm:prSet presAssocID="{F6F7C8AD-A515-45D6-8D5F-3F3A24C1DDF6}" presName="node" presStyleLbl="node1" presStyleIdx="1" presStyleCnt="6">
        <dgm:presLayoutVars>
          <dgm:bulletEnabled val="1"/>
        </dgm:presLayoutVars>
      </dgm:prSet>
      <dgm:spPr/>
    </dgm:pt>
    <dgm:pt modelId="{EFC2F40F-2543-4D6C-8F64-7C29504D9735}" type="pres">
      <dgm:prSet presAssocID="{600919F3-6207-4373-8C05-04259DFD321C}" presName="sibTrans" presStyleCnt="0"/>
      <dgm:spPr/>
    </dgm:pt>
    <dgm:pt modelId="{3625E3CC-B0C3-4CE3-8386-758A8721E4F0}" type="pres">
      <dgm:prSet presAssocID="{3148D3F1-7EF9-467A-B34F-1C5D33D43D22}" presName="node" presStyleLbl="node1" presStyleIdx="2" presStyleCnt="6">
        <dgm:presLayoutVars>
          <dgm:bulletEnabled val="1"/>
        </dgm:presLayoutVars>
      </dgm:prSet>
      <dgm:spPr/>
    </dgm:pt>
    <dgm:pt modelId="{26A45698-2200-44F7-8A3E-3F0D94C52543}" type="pres">
      <dgm:prSet presAssocID="{7FDC7C68-9A92-410B-803A-BA8B1C8366F7}" presName="sibTrans" presStyleCnt="0"/>
      <dgm:spPr/>
    </dgm:pt>
    <dgm:pt modelId="{7138D838-61B1-4C9E-8DAC-87B9C06B9A12}" type="pres">
      <dgm:prSet presAssocID="{5BD2C7EE-DB37-4D4A-A10A-475DB7303D7E}" presName="node" presStyleLbl="node1" presStyleIdx="3" presStyleCnt="6">
        <dgm:presLayoutVars>
          <dgm:bulletEnabled val="1"/>
        </dgm:presLayoutVars>
      </dgm:prSet>
      <dgm:spPr/>
    </dgm:pt>
    <dgm:pt modelId="{B257CFA6-A1D8-484C-82CF-057EB49BC953}" type="pres">
      <dgm:prSet presAssocID="{85C1835D-A94C-481E-A8B3-D8735D2E2747}" presName="sibTrans" presStyleCnt="0"/>
      <dgm:spPr/>
    </dgm:pt>
    <dgm:pt modelId="{2E1C5344-CB5A-4E73-B41C-BB215BE9F212}" type="pres">
      <dgm:prSet presAssocID="{E9565F25-F738-42D8-863C-9DB62DD334B9}" presName="node" presStyleLbl="node1" presStyleIdx="4" presStyleCnt="6">
        <dgm:presLayoutVars>
          <dgm:bulletEnabled val="1"/>
        </dgm:presLayoutVars>
      </dgm:prSet>
      <dgm:spPr/>
    </dgm:pt>
    <dgm:pt modelId="{9625E982-47D7-4C10-BF18-F81E159EC8CC}" type="pres">
      <dgm:prSet presAssocID="{510609F9-D107-440F-9AA0-5D35ED284640}" presName="sibTrans" presStyleCnt="0"/>
      <dgm:spPr/>
    </dgm:pt>
    <dgm:pt modelId="{D5C2D2C5-B0D2-4FF1-9F48-1C98A958C2A4}" type="pres">
      <dgm:prSet presAssocID="{CF09286D-07DA-4BFF-8C6C-AC4236CCCA85}" presName="node" presStyleLbl="node1" presStyleIdx="5" presStyleCnt="6">
        <dgm:presLayoutVars>
          <dgm:bulletEnabled val="1"/>
        </dgm:presLayoutVars>
      </dgm:prSet>
      <dgm:spPr/>
    </dgm:pt>
  </dgm:ptLst>
  <dgm:cxnLst>
    <dgm:cxn modelId="{F09DFA04-1DDC-45A0-9AE7-07C89BBA3717}" srcId="{5BD7D203-1A8B-429B-B791-895F9689E2DF}" destId="{CF09286D-07DA-4BFF-8C6C-AC4236CCCA85}" srcOrd="5" destOrd="0" parTransId="{B0EA9B56-3DBB-44AF-ACDE-D59EB0BE6491}" sibTransId="{693AB90F-06DC-4F9A-8026-AF3BC312154D}"/>
    <dgm:cxn modelId="{AAE1CD12-22F9-4843-8E1F-D2CF9252D5F4}" srcId="{5BD7D203-1A8B-429B-B791-895F9689E2DF}" destId="{E9565F25-F738-42D8-863C-9DB62DD334B9}" srcOrd="4" destOrd="0" parTransId="{228EE3C1-49FB-49CF-93A8-57DD1603EB35}" sibTransId="{510609F9-D107-440F-9AA0-5D35ED284640}"/>
    <dgm:cxn modelId="{3B769F28-BB1A-4406-AD8B-2E90DF5A359E}" type="presOf" srcId="{5BD7D203-1A8B-429B-B791-895F9689E2DF}" destId="{A3342838-0E59-40D7-BE0D-23C642B35713}" srcOrd="0" destOrd="0" presId="urn:microsoft.com/office/officeart/2005/8/layout/default"/>
    <dgm:cxn modelId="{61036D6A-08CF-4153-8713-A971231C8AB7}" srcId="{5BD7D203-1A8B-429B-B791-895F9689E2DF}" destId="{1B597C36-9FEE-44FE-84E0-E7ED6A0E1611}" srcOrd="0" destOrd="0" parTransId="{45C99B37-6DEA-4D22-B7CE-F17017081862}" sibTransId="{D5BD7471-C42E-4BC5-A8E6-9B7C3885574F}"/>
    <dgm:cxn modelId="{998E3079-3D90-4ACD-9029-F82E6D028E33}" type="presOf" srcId="{3148D3F1-7EF9-467A-B34F-1C5D33D43D22}" destId="{3625E3CC-B0C3-4CE3-8386-758A8721E4F0}" srcOrd="0" destOrd="0" presId="urn:microsoft.com/office/officeart/2005/8/layout/default"/>
    <dgm:cxn modelId="{AFCD9B7B-827A-43CB-850D-9CE60F25D7EB}" type="presOf" srcId="{F6F7C8AD-A515-45D6-8D5F-3F3A24C1DDF6}" destId="{799B6EE4-5300-47DD-9C26-56DE3E9648E9}" srcOrd="0" destOrd="0" presId="urn:microsoft.com/office/officeart/2005/8/layout/default"/>
    <dgm:cxn modelId="{AC04967E-BCFF-487E-B694-68668CBFC3C5}" type="presOf" srcId="{5BD2C7EE-DB37-4D4A-A10A-475DB7303D7E}" destId="{7138D838-61B1-4C9E-8DAC-87B9C06B9A12}" srcOrd="0" destOrd="0" presId="urn:microsoft.com/office/officeart/2005/8/layout/default"/>
    <dgm:cxn modelId="{C8BC73A2-FFC8-4AC2-8A70-955DAFEC15F0}" srcId="{5BD7D203-1A8B-429B-B791-895F9689E2DF}" destId="{5BD2C7EE-DB37-4D4A-A10A-475DB7303D7E}" srcOrd="3" destOrd="0" parTransId="{58EA1527-A0FC-44F2-B08F-F6E4DC329BF4}" sibTransId="{85C1835D-A94C-481E-A8B3-D8735D2E2747}"/>
    <dgm:cxn modelId="{5D7791AD-AE2F-45C5-83C4-68ACEFE35E29}" srcId="{5BD7D203-1A8B-429B-B791-895F9689E2DF}" destId="{F6F7C8AD-A515-45D6-8D5F-3F3A24C1DDF6}" srcOrd="1" destOrd="0" parTransId="{91DC3B5A-74DC-40FD-AD9C-6EED35BC4DDA}" sibTransId="{600919F3-6207-4373-8C05-04259DFD321C}"/>
    <dgm:cxn modelId="{60491CB5-1B43-479A-8EF0-8D3493FE6DB6}" type="presOf" srcId="{E9565F25-F738-42D8-863C-9DB62DD334B9}" destId="{2E1C5344-CB5A-4E73-B41C-BB215BE9F212}" srcOrd="0" destOrd="0" presId="urn:microsoft.com/office/officeart/2005/8/layout/default"/>
    <dgm:cxn modelId="{5B6D6EB8-B246-4158-B2AC-17CBCF60FF6E}" srcId="{5BD7D203-1A8B-429B-B791-895F9689E2DF}" destId="{3148D3F1-7EF9-467A-B34F-1C5D33D43D22}" srcOrd="2" destOrd="0" parTransId="{687BBA47-B5E0-4DDF-86FF-5B6C9849AB54}" sibTransId="{7FDC7C68-9A92-410B-803A-BA8B1C8366F7}"/>
    <dgm:cxn modelId="{338CABC1-B365-497A-89AC-7FEFF8F92FEA}" type="presOf" srcId="{1B597C36-9FEE-44FE-84E0-E7ED6A0E1611}" destId="{C8D05EF1-8611-44F3-9AD2-BB16CD1352D5}" srcOrd="0" destOrd="0" presId="urn:microsoft.com/office/officeart/2005/8/layout/default"/>
    <dgm:cxn modelId="{95D93DE8-A17C-40D3-983C-C3A8EB5E17E8}" type="presOf" srcId="{CF09286D-07DA-4BFF-8C6C-AC4236CCCA85}" destId="{D5C2D2C5-B0D2-4FF1-9F48-1C98A958C2A4}" srcOrd="0" destOrd="0" presId="urn:microsoft.com/office/officeart/2005/8/layout/default"/>
    <dgm:cxn modelId="{1DD446F7-A7FD-4308-AF9E-0AA4D9CABB09}" type="presParOf" srcId="{A3342838-0E59-40D7-BE0D-23C642B35713}" destId="{C8D05EF1-8611-44F3-9AD2-BB16CD1352D5}" srcOrd="0" destOrd="0" presId="urn:microsoft.com/office/officeart/2005/8/layout/default"/>
    <dgm:cxn modelId="{B7E359B7-71D1-449B-8DA8-4A2B695D9ADE}" type="presParOf" srcId="{A3342838-0E59-40D7-BE0D-23C642B35713}" destId="{A1A4DB20-F2FC-4B83-B4DD-AE4C9A06B58B}" srcOrd="1" destOrd="0" presId="urn:microsoft.com/office/officeart/2005/8/layout/default"/>
    <dgm:cxn modelId="{29FD2E34-27F8-4B1E-B982-84A531F94955}" type="presParOf" srcId="{A3342838-0E59-40D7-BE0D-23C642B35713}" destId="{799B6EE4-5300-47DD-9C26-56DE3E9648E9}" srcOrd="2" destOrd="0" presId="urn:microsoft.com/office/officeart/2005/8/layout/default"/>
    <dgm:cxn modelId="{A42ABAAE-6E10-4B64-A659-3C2F38E7CBEE}" type="presParOf" srcId="{A3342838-0E59-40D7-BE0D-23C642B35713}" destId="{EFC2F40F-2543-4D6C-8F64-7C29504D9735}" srcOrd="3" destOrd="0" presId="urn:microsoft.com/office/officeart/2005/8/layout/default"/>
    <dgm:cxn modelId="{87B5D696-3D0B-4C36-992E-B8EF43784D78}" type="presParOf" srcId="{A3342838-0E59-40D7-BE0D-23C642B35713}" destId="{3625E3CC-B0C3-4CE3-8386-758A8721E4F0}" srcOrd="4" destOrd="0" presId="urn:microsoft.com/office/officeart/2005/8/layout/default"/>
    <dgm:cxn modelId="{3BF0AAFF-986B-46EF-9110-D53344349C0A}" type="presParOf" srcId="{A3342838-0E59-40D7-BE0D-23C642B35713}" destId="{26A45698-2200-44F7-8A3E-3F0D94C52543}" srcOrd="5" destOrd="0" presId="urn:microsoft.com/office/officeart/2005/8/layout/default"/>
    <dgm:cxn modelId="{EF3C34B8-22BF-42BF-9C00-1A030BF1C829}" type="presParOf" srcId="{A3342838-0E59-40D7-BE0D-23C642B35713}" destId="{7138D838-61B1-4C9E-8DAC-87B9C06B9A12}" srcOrd="6" destOrd="0" presId="urn:microsoft.com/office/officeart/2005/8/layout/default"/>
    <dgm:cxn modelId="{68537222-8D6F-4578-8081-E1D9989A04A5}" type="presParOf" srcId="{A3342838-0E59-40D7-BE0D-23C642B35713}" destId="{B257CFA6-A1D8-484C-82CF-057EB49BC953}" srcOrd="7" destOrd="0" presId="urn:microsoft.com/office/officeart/2005/8/layout/default"/>
    <dgm:cxn modelId="{C70B5B29-5F64-4091-B89A-C33DC6554E4D}" type="presParOf" srcId="{A3342838-0E59-40D7-BE0D-23C642B35713}" destId="{2E1C5344-CB5A-4E73-B41C-BB215BE9F212}" srcOrd="8" destOrd="0" presId="urn:microsoft.com/office/officeart/2005/8/layout/default"/>
    <dgm:cxn modelId="{22F5A48D-7A02-4934-BBE7-E6AE7EB3015F}" type="presParOf" srcId="{A3342838-0E59-40D7-BE0D-23C642B35713}" destId="{9625E982-47D7-4C10-BF18-F81E159EC8CC}" srcOrd="9" destOrd="0" presId="urn:microsoft.com/office/officeart/2005/8/layout/default"/>
    <dgm:cxn modelId="{44261293-E228-4BD8-A2F6-0483F1743276}" type="presParOf" srcId="{A3342838-0E59-40D7-BE0D-23C642B35713}" destId="{D5C2D2C5-B0D2-4FF1-9F48-1C98A958C2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0404A-8880-4AF2-8E34-F6B26079118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7D52773-7A57-4A17-B3BB-1926E044D7F7}">
      <dgm:prSet phldrT="[Texto]"/>
      <dgm:spPr/>
      <dgm:t>
        <a:bodyPr/>
        <a:lstStyle/>
        <a:p>
          <a:r>
            <a:rPr lang="es-CR" dirty="0"/>
            <a:t>Junior</a:t>
          </a:r>
        </a:p>
      </dgm:t>
    </dgm:pt>
    <dgm:pt modelId="{394A629A-7BB7-44A3-8829-47F12CF6CDEE}" type="parTrans" cxnId="{A8B3D396-84F5-445D-8380-B118E8226E8A}">
      <dgm:prSet/>
      <dgm:spPr/>
      <dgm:t>
        <a:bodyPr/>
        <a:lstStyle/>
        <a:p>
          <a:endParaRPr lang="es-CR"/>
        </a:p>
      </dgm:t>
    </dgm:pt>
    <dgm:pt modelId="{167AA748-D6BC-42B5-B429-CBD91DA7FEDA}" type="sibTrans" cxnId="{A8B3D396-84F5-445D-8380-B118E8226E8A}">
      <dgm:prSet/>
      <dgm:spPr/>
      <dgm:t>
        <a:bodyPr/>
        <a:lstStyle/>
        <a:p>
          <a:endParaRPr lang="es-CR"/>
        </a:p>
      </dgm:t>
    </dgm:pt>
    <dgm:pt modelId="{54076A3D-8FD8-4523-A19C-40C03F4263F7}">
      <dgm:prSet phldrT="[Texto]"/>
      <dgm:spPr/>
      <dgm:t>
        <a:bodyPr/>
        <a:lstStyle/>
        <a:p>
          <a:r>
            <a:rPr lang="es-CR" dirty="0"/>
            <a:t>Entre 5 y 10 años experiencia</a:t>
          </a:r>
        </a:p>
      </dgm:t>
    </dgm:pt>
    <dgm:pt modelId="{98E4B94C-09E7-4020-B5B8-8D687AB6F2AB}" type="parTrans" cxnId="{15F7E445-D3A3-42BD-80DF-317AD3134356}">
      <dgm:prSet/>
      <dgm:spPr/>
      <dgm:t>
        <a:bodyPr/>
        <a:lstStyle/>
        <a:p>
          <a:endParaRPr lang="es-CR"/>
        </a:p>
      </dgm:t>
    </dgm:pt>
    <dgm:pt modelId="{2753CC96-5686-437F-A8A6-A0CA56B0B6D9}" type="sibTrans" cxnId="{15F7E445-D3A3-42BD-80DF-317AD3134356}">
      <dgm:prSet/>
      <dgm:spPr/>
      <dgm:t>
        <a:bodyPr/>
        <a:lstStyle/>
        <a:p>
          <a:endParaRPr lang="es-CR"/>
        </a:p>
      </dgm:t>
    </dgm:pt>
    <dgm:pt modelId="{2380176E-4C4F-4F68-9C96-F4EA866F65DA}">
      <dgm:prSet phldrT="[Texto]"/>
      <dgm:spPr/>
      <dgm:t>
        <a:bodyPr/>
        <a:lstStyle/>
        <a:p>
          <a:r>
            <a:rPr lang="es-CR" dirty="0"/>
            <a:t>Senior</a:t>
          </a:r>
        </a:p>
      </dgm:t>
    </dgm:pt>
    <dgm:pt modelId="{3C24E729-C739-4408-B35A-6738E2CBC9D5}" type="parTrans" cxnId="{02E8C08B-2631-4A08-A86C-A40003047DA3}">
      <dgm:prSet/>
      <dgm:spPr/>
      <dgm:t>
        <a:bodyPr/>
        <a:lstStyle/>
        <a:p>
          <a:endParaRPr lang="es-CR"/>
        </a:p>
      </dgm:t>
    </dgm:pt>
    <dgm:pt modelId="{092CC7F5-8AF0-4599-8F3E-8E5BDBC2B424}" type="sibTrans" cxnId="{02E8C08B-2631-4A08-A86C-A40003047DA3}">
      <dgm:prSet/>
      <dgm:spPr/>
      <dgm:t>
        <a:bodyPr/>
        <a:lstStyle/>
        <a:p>
          <a:endParaRPr lang="es-CR"/>
        </a:p>
      </dgm:t>
    </dgm:pt>
    <dgm:pt modelId="{EA96EC46-7B5A-47DB-B35B-F8E1452A8C71}">
      <dgm:prSet phldrT="[Texto]"/>
      <dgm:spPr/>
      <dgm:t>
        <a:bodyPr/>
        <a:lstStyle/>
        <a:p>
          <a:r>
            <a:rPr lang="es-CR" dirty="0"/>
            <a:t>Más de 10 años de experiencia</a:t>
          </a:r>
        </a:p>
      </dgm:t>
    </dgm:pt>
    <dgm:pt modelId="{404FDF11-A459-4C9F-A86E-2E4299897E34}" type="parTrans" cxnId="{50BA75F9-8273-4253-8D11-5E5D2E84FCAE}">
      <dgm:prSet/>
      <dgm:spPr/>
      <dgm:t>
        <a:bodyPr/>
        <a:lstStyle/>
        <a:p>
          <a:endParaRPr lang="es-CR"/>
        </a:p>
      </dgm:t>
    </dgm:pt>
    <dgm:pt modelId="{6B640E2E-BA2A-4973-9014-AFA8650F3EE6}" type="sibTrans" cxnId="{50BA75F9-8273-4253-8D11-5E5D2E84FCAE}">
      <dgm:prSet/>
      <dgm:spPr/>
      <dgm:t>
        <a:bodyPr/>
        <a:lstStyle/>
        <a:p>
          <a:endParaRPr lang="es-CR"/>
        </a:p>
      </dgm:t>
    </dgm:pt>
    <dgm:pt modelId="{A4F8901E-3EC0-4A01-90EB-F825CB7B91E6}">
      <dgm:prSet phldrT="[Texto]"/>
      <dgm:spPr/>
      <dgm:t>
        <a:bodyPr/>
        <a:lstStyle/>
        <a:p>
          <a:r>
            <a:rPr lang="es-CR" dirty="0"/>
            <a:t>Representación a nivel nacional e internacional del tema</a:t>
          </a:r>
        </a:p>
      </dgm:t>
    </dgm:pt>
    <dgm:pt modelId="{240C7AE1-1904-461D-930A-D20594694F3E}" type="parTrans" cxnId="{00BE6641-2BE2-4D6E-90FA-7CA7ACD17D2B}">
      <dgm:prSet/>
      <dgm:spPr/>
      <dgm:t>
        <a:bodyPr/>
        <a:lstStyle/>
        <a:p>
          <a:endParaRPr lang="es-CR"/>
        </a:p>
      </dgm:t>
    </dgm:pt>
    <dgm:pt modelId="{9285B241-331A-46C2-BDDC-462023E674B0}" type="sibTrans" cxnId="{00BE6641-2BE2-4D6E-90FA-7CA7ACD17D2B}">
      <dgm:prSet/>
      <dgm:spPr/>
      <dgm:t>
        <a:bodyPr/>
        <a:lstStyle/>
        <a:p>
          <a:endParaRPr lang="es-CR"/>
        </a:p>
      </dgm:t>
    </dgm:pt>
    <dgm:pt modelId="{C82D5CD3-2C83-4EA1-B073-EB000E081829}">
      <dgm:prSet phldrT="[Texto]"/>
      <dgm:spPr/>
      <dgm:t>
        <a:bodyPr/>
        <a:lstStyle/>
        <a:p>
          <a:r>
            <a:rPr lang="es-CR" dirty="0"/>
            <a:t>Publicaciones</a:t>
          </a:r>
        </a:p>
      </dgm:t>
    </dgm:pt>
    <dgm:pt modelId="{1E71E02E-FD96-463E-9129-FD2DE96A90BB}" type="parTrans" cxnId="{370D1831-3FA6-496C-99D8-201B451AE2D2}">
      <dgm:prSet/>
      <dgm:spPr/>
      <dgm:t>
        <a:bodyPr/>
        <a:lstStyle/>
        <a:p>
          <a:endParaRPr lang="es-CR"/>
        </a:p>
      </dgm:t>
    </dgm:pt>
    <dgm:pt modelId="{31D1C3EE-DA8C-427E-8444-74E1D89F7ACC}" type="sibTrans" cxnId="{370D1831-3FA6-496C-99D8-201B451AE2D2}">
      <dgm:prSet/>
      <dgm:spPr/>
      <dgm:t>
        <a:bodyPr/>
        <a:lstStyle/>
        <a:p>
          <a:endParaRPr lang="es-CR"/>
        </a:p>
      </dgm:t>
    </dgm:pt>
    <dgm:pt modelId="{54F389BF-DC5D-4887-B51F-BAA2027508AF}" type="pres">
      <dgm:prSet presAssocID="{73B0404A-8880-4AF2-8E34-F6B2607911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46A9FE-0C67-4AF7-ACD7-9CC500E0635E}" type="pres">
      <dgm:prSet presAssocID="{A7D52773-7A57-4A17-B3BB-1926E044D7F7}" presName="root" presStyleCnt="0"/>
      <dgm:spPr/>
    </dgm:pt>
    <dgm:pt modelId="{CBE6C2EC-FC23-4B41-AD54-F611A96B6B3D}" type="pres">
      <dgm:prSet presAssocID="{A7D52773-7A57-4A17-B3BB-1926E044D7F7}" presName="rootComposite" presStyleCnt="0"/>
      <dgm:spPr/>
    </dgm:pt>
    <dgm:pt modelId="{0E62452B-E5A0-4745-B1B6-E058326040B2}" type="pres">
      <dgm:prSet presAssocID="{A7D52773-7A57-4A17-B3BB-1926E044D7F7}" presName="rootText" presStyleLbl="node1" presStyleIdx="0" presStyleCnt="2"/>
      <dgm:spPr/>
    </dgm:pt>
    <dgm:pt modelId="{ACD3693A-73C5-4545-91DF-F7D8E75F56A6}" type="pres">
      <dgm:prSet presAssocID="{A7D52773-7A57-4A17-B3BB-1926E044D7F7}" presName="rootConnector" presStyleLbl="node1" presStyleIdx="0" presStyleCnt="2"/>
      <dgm:spPr/>
    </dgm:pt>
    <dgm:pt modelId="{CC5D6228-8C52-46F2-AC3D-6EDF4C024634}" type="pres">
      <dgm:prSet presAssocID="{A7D52773-7A57-4A17-B3BB-1926E044D7F7}" presName="childShape" presStyleCnt="0"/>
      <dgm:spPr/>
    </dgm:pt>
    <dgm:pt modelId="{BCEDB3CC-8366-4925-8513-0FBDCE52F758}" type="pres">
      <dgm:prSet presAssocID="{98E4B94C-09E7-4020-B5B8-8D687AB6F2AB}" presName="Name13" presStyleLbl="parChTrans1D2" presStyleIdx="0" presStyleCnt="4"/>
      <dgm:spPr/>
    </dgm:pt>
    <dgm:pt modelId="{45DA59B4-E7F7-4D77-A10F-36F11B23085A}" type="pres">
      <dgm:prSet presAssocID="{54076A3D-8FD8-4523-A19C-40C03F4263F7}" presName="childText" presStyleLbl="bgAcc1" presStyleIdx="0" presStyleCnt="4">
        <dgm:presLayoutVars>
          <dgm:bulletEnabled val="1"/>
        </dgm:presLayoutVars>
      </dgm:prSet>
      <dgm:spPr/>
    </dgm:pt>
    <dgm:pt modelId="{9F661B98-0227-45DC-BA46-8A382DFC1E84}" type="pres">
      <dgm:prSet presAssocID="{2380176E-4C4F-4F68-9C96-F4EA866F65DA}" presName="root" presStyleCnt="0"/>
      <dgm:spPr/>
    </dgm:pt>
    <dgm:pt modelId="{158C703A-BD50-4291-9E5D-9D52EC1BF861}" type="pres">
      <dgm:prSet presAssocID="{2380176E-4C4F-4F68-9C96-F4EA866F65DA}" presName="rootComposite" presStyleCnt="0"/>
      <dgm:spPr/>
    </dgm:pt>
    <dgm:pt modelId="{0DFE473A-794A-476F-88B5-36C4B60C2C59}" type="pres">
      <dgm:prSet presAssocID="{2380176E-4C4F-4F68-9C96-F4EA866F65DA}" presName="rootText" presStyleLbl="node1" presStyleIdx="1" presStyleCnt="2"/>
      <dgm:spPr/>
    </dgm:pt>
    <dgm:pt modelId="{E7690877-6B17-4C76-A5FE-2B871116957B}" type="pres">
      <dgm:prSet presAssocID="{2380176E-4C4F-4F68-9C96-F4EA866F65DA}" presName="rootConnector" presStyleLbl="node1" presStyleIdx="1" presStyleCnt="2"/>
      <dgm:spPr/>
    </dgm:pt>
    <dgm:pt modelId="{D9AE7C6C-8BE1-481B-BF0A-459F298AF22F}" type="pres">
      <dgm:prSet presAssocID="{2380176E-4C4F-4F68-9C96-F4EA866F65DA}" presName="childShape" presStyleCnt="0"/>
      <dgm:spPr/>
    </dgm:pt>
    <dgm:pt modelId="{EEEF4326-585F-405F-9EAA-43086A3CFA26}" type="pres">
      <dgm:prSet presAssocID="{404FDF11-A459-4C9F-A86E-2E4299897E34}" presName="Name13" presStyleLbl="parChTrans1D2" presStyleIdx="1" presStyleCnt="4"/>
      <dgm:spPr/>
    </dgm:pt>
    <dgm:pt modelId="{A6F31444-05DC-4536-8988-7A77EA7586A9}" type="pres">
      <dgm:prSet presAssocID="{EA96EC46-7B5A-47DB-B35B-F8E1452A8C71}" presName="childText" presStyleLbl="bgAcc1" presStyleIdx="1" presStyleCnt="4">
        <dgm:presLayoutVars>
          <dgm:bulletEnabled val="1"/>
        </dgm:presLayoutVars>
      </dgm:prSet>
      <dgm:spPr/>
    </dgm:pt>
    <dgm:pt modelId="{F80532E6-C041-4F3A-A562-5FD49391492D}" type="pres">
      <dgm:prSet presAssocID="{240C7AE1-1904-461D-930A-D20594694F3E}" presName="Name13" presStyleLbl="parChTrans1D2" presStyleIdx="2" presStyleCnt="4"/>
      <dgm:spPr/>
    </dgm:pt>
    <dgm:pt modelId="{59BBDA6A-070D-40AB-9368-F5E3FFC03EAD}" type="pres">
      <dgm:prSet presAssocID="{A4F8901E-3EC0-4A01-90EB-F825CB7B91E6}" presName="childText" presStyleLbl="bgAcc1" presStyleIdx="2" presStyleCnt="4">
        <dgm:presLayoutVars>
          <dgm:bulletEnabled val="1"/>
        </dgm:presLayoutVars>
      </dgm:prSet>
      <dgm:spPr/>
    </dgm:pt>
    <dgm:pt modelId="{FF472FF5-9200-4CC2-A2E1-0CEBFA24BB52}" type="pres">
      <dgm:prSet presAssocID="{1E71E02E-FD96-463E-9129-FD2DE96A90BB}" presName="Name13" presStyleLbl="parChTrans1D2" presStyleIdx="3" presStyleCnt="4"/>
      <dgm:spPr/>
    </dgm:pt>
    <dgm:pt modelId="{A513748C-270D-4566-A8F8-CC3DBE52F9BB}" type="pres">
      <dgm:prSet presAssocID="{C82D5CD3-2C83-4EA1-B073-EB000E08182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0928602-FD58-4F63-A00C-21328A2EBA1D}" type="presOf" srcId="{240C7AE1-1904-461D-930A-D20594694F3E}" destId="{F80532E6-C041-4F3A-A562-5FD49391492D}" srcOrd="0" destOrd="0" presId="urn:microsoft.com/office/officeart/2005/8/layout/hierarchy3"/>
    <dgm:cxn modelId="{53507721-69B6-4048-87D4-DF4240A56010}" type="presOf" srcId="{73B0404A-8880-4AF2-8E34-F6B260791180}" destId="{54F389BF-DC5D-4887-B51F-BAA2027508AF}" srcOrd="0" destOrd="0" presId="urn:microsoft.com/office/officeart/2005/8/layout/hierarchy3"/>
    <dgm:cxn modelId="{370D1831-3FA6-496C-99D8-201B451AE2D2}" srcId="{2380176E-4C4F-4F68-9C96-F4EA866F65DA}" destId="{C82D5CD3-2C83-4EA1-B073-EB000E081829}" srcOrd="2" destOrd="0" parTransId="{1E71E02E-FD96-463E-9129-FD2DE96A90BB}" sibTransId="{31D1C3EE-DA8C-427E-8444-74E1D89F7ACC}"/>
    <dgm:cxn modelId="{00BE6641-2BE2-4D6E-90FA-7CA7ACD17D2B}" srcId="{2380176E-4C4F-4F68-9C96-F4EA866F65DA}" destId="{A4F8901E-3EC0-4A01-90EB-F825CB7B91E6}" srcOrd="1" destOrd="0" parTransId="{240C7AE1-1904-461D-930A-D20594694F3E}" sibTransId="{9285B241-331A-46C2-BDDC-462023E674B0}"/>
    <dgm:cxn modelId="{9E123445-BBD6-42FC-B337-2EBBEB5C1707}" type="presOf" srcId="{2380176E-4C4F-4F68-9C96-F4EA866F65DA}" destId="{E7690877-6B17-4C76-A5FE-2B871116957B}" srcOrd="1" destOrd="0" presId="urn:microsoft.com/office/officeart/2005/8/layout/hierarchy3"/>
    <dgm:cxn modelId="{15F7E445-D3A3-42BD-80DF-317AD3134356}" srcId="{A7D52773-7A57-4A17-B3BB-1926E044D7F7}" destId="{54076A3D-8FD8-4523-A19C-40C03F4263F7}" srcOrd="0" destOrd="0" parTransId="{98E4B94C-09E7-4020-B5B8-8D687AB6F2AB}" sibTransId="{2753CC96-5686-437F-A8A6-A0CA56B0B6D9}"/>
    <dgm:cxn modelId="{E485704A-F324-49D2-B698-F66204F1FE06}" type="presOf" srcId="{2380176E-4C4F-4F68-9C96-F4EA866F65DA}" destId="{0DFE473A-794A-476F-88B5-36C4B60C2C59}" srcOrd="0" destOrd="0" presId="urn:microsoft.com/office/officeart/2005/8/layout/hierarchy3"/>
    <dgm:cxn modelId="{F7D6C851-68D7-4F1C-8CC7-4ED802FFB98A}" type="presOf" srcId="{404FDF11-A459-4C9F-A86E-2E4299897E34}" destId="{EEEF4326-585F-405F-9EAA-43086A3CFA26}" srcOrd="0" destOrd="0" presId="urn:microsoft.com/office/officeart/2005/8/layout/hierarchy3"/>
    <dgm:cxn modelId="{0A551974-A646-4E0F-A7AB-7F92627A044B}" type="presOf" srcId="{98E4B94C-09E7-4020-B5B8-8D687AB6F2AB}" destId="{BCEDB3CC-8366-4925-8513-0FBDCE52F758}" srcOrd="0" destOrd="0" presId="urn:microsoft.com/office/officeart/2005/8/layout/hierarchy3"/>
    <dgm:cxn modelId="{D4474154-3826-4D0B-8D08-B3CB6710F3F6}" type="presOf" srcId="{A4F8901E-3EC0-4A01-90EB-F825CB7B91E6}" destId="{59BBDA6A-070D-40AB-9368-F5E3FFC03EAD}" srcOrd="0" destOrd="0" presId="urn:microsoft.com/office/officeart/2005/8/layout/hierarchy3"/>
    <dgm:cxn modelId="{BD259A7D-16FB-42FD-BD83-3EE5BC3630DF}" type="presOf" srcId="{A7D52773-7A57-4A17-B3BB-1926E044D7F7}" destId="{ACD3693A-73C5-4545-91DF-F7D8E75F56A6}" srcOrd="1" destOrd="0" presId="urn:microsoft.com/office/officeart/2005/8/layout/hierarchy3"/>
    <dgm:cxn modelId="{02E8C08B-2631-4A08-A86C-A40003047DA3}" srcId="{73B0404A-8880-4AF2-8E34-F6B260791180}" destId="{2380176E-4C4F-4F68-9C96-F4EA866F65DA}" srcOrd="1" destOrd="0" parTransId="{3C24E729-C739-4408-B35A-6738E2CBC9D5}" sibTransId="{092CC7F5-8AF0-4599-8F3E-8E5BDBC2B424}"/>
    <dgm:cxn modelId="{A8B3D396-84F5-445D-8380-B118E8226E8A}" srcId="{73B0404A-8880-4AF2-8E34-F6B260791180}" destId="{A7D52773-7A57-4A17-B3BB-1926E044D7F7}" srcOrd="0" destOrd="0" parTransId="{394A629A-7BB7-44A3-8829-47F12CF6CDEE}" sibTransId="{167AA748-D6BC-42B5-B429-CBD91DA7FEDA}"/>
    <dgm:cxn modelId="{4F8F0897-69C4-44F5-8023-E2340461777F}" type="presOf" srcId="{54076A3D-8FD8-4523-A19C-40C03F4263F7}" destId="{45DA59B4-E7F7-4D77-A10F-36F11B23085A}" srcOrd="0" destOrd="0" presId="urn:microsoft.com/office/officeart/2005/8/layout/hierarchy3"/>
    <dgm:cxn modelId="{8BE806BF-7BCC-45B0-BD03-AB4B746946ED}" type="presOf" srcId="{C82D5CD3-2C83-4EA1-B073-EB000E081829}" destId="{A513748C-270D-4566-A8F8-CC3DBE52F9BB}" srcOrd="0" destOrd="0" presId="urn:microsoft.com/office/officeart/2005/8/layout/hierarchy3"/>
    <dgm:cxn modelId="{4A10D7C2-F3A6-4687-9DAB-4973BD6BFD95}" type="presOf" srcId="{1E71E02E-FD96-463E-9129-FD2DE96A90BB}" destId="{FF472FF5-9200-4CC2-A2E1-0CEBFA24BB52}" srcOrd="0" destOrd="0" presId="urn:microsoft.com/office/officeart/2005/8/layout/hierarchy3"/>
    <dgm:cxn modelId="{529BDCCE-2067-4ACD-8248-D693327CE793}" type="presOf" srcId="{A7D52773-7A57-4A17-B3BB-1926E044D7F7}" destId="{0E62452B-E5A0-4745-B1B6-E058326040B2}" srcOrd="0" destOrd="0" presId="urn:microsoft.com/office/officeart/2005/8/layout/hierarchy3"/>
    <dgm:cxn modelId="{BF7A3EE0-BD58-437D-883E-641C35431F60}" type="presOf" srcId="{EA96EC46-7B5A-47DB-B35B-F8E1452A8C71}" destId="{A6F31444-05DC-4536-8988-7A77EA7586A9}" srcOrd="0" destOrd="0" presId="urn:microsoft.com/office/officeart/2005/8/layout/hierarchy3"/>
    <dgm:cxn modelId="{50BA75F9-8273-4253-8D11-5E5D2E84FCAE}" srcId="{2380176E-4C4F-4F68-9C96-F4EA866F65DA}" destId="{EA96EC46-7B5A-47DB-B35B-F8E1452A8C71}" srcOrd="0" destOrd="0" parTransId="{404FDF11-A459-4C9F-A86E-2E4299897E34}" sibTransId="{6B640E2E-BA2A-4973-9014-AFA8650F3EE6}"/>
    <dgm:cxn modelId="{E4B6BCF6-8F7C-416E-BD98-9A88E3DF7B7C}" type="presParOf" srcId="{54F389BF-DC5D-4887-B51F-BAA2027508AF}" destId="{6146A9FE-0C67-4AF7-ACD7-9CC500E0635E}" srcOrd="0" destOrd="0" presId="urn:microsoft.com/office/officeart/2005/8/layout/hierarchy3"/>
    <dgm:cxn modelId="{C0FF2B66-28E2-4811-890D-68E7C41BC7E1}" type="presParOf" srcId="{6146A9FE-0C67-4AF7-ACD7-9CC500E0635E}" destId="{CBE6C2EC-FC23-4B41-AD54-F611A96B6B3D}" srcOrd="0" destOrd="0" presId="urn:microsoft.com/office/officeart/2005/8/layout/hierarchy3"/>
    <dgm:cxn modelId="{543DA5AF-8956-40AB-9807-109E97E8E146}" type="presParOf" srcId="{CBE6C2EC-FC23-4B41-AD54-F611A96B6B3D}" destId="{0E62452B-E5A0-4745-B1B6-E058326040B2}" srcOrd="0" destOrd="0" presId="urn:microsoft.com/office/officeart/2005/8/layout/hierarchy3"/>
    <dgm:cxn modelId="{46B1FF9A-8B16-4D6A-B360-F1B072C0B427}" type="presParOf" srcId="{CBE6C2EC-FC23-4B41-AD54-F611A96B6B3D}" destId="{ACD3693A-73C5-4545-91DF-F7D8E75F56A6}" srcOrd="1" destOrd="0" presId="urn:microsoft.com/office/officeart/2005/8/layout/hierarchy3"/>
    <dgm:cxn modelId="{D778CF90-7DFB-483D-B7D5-419F38B262A7}" type="presParOf" srcId="{6146A9FE-0C67-4AF7-ACD7-9CC500E0635E}" destId="{CC5D6228-8C52-46F2-AC3D-6EDF4C024634}" srcOrd="1" destOrd="0" presId="urn:microsoft.com/office/officeart/2005/8/layout/hierarchy3"/>
    <dgm:cxn modelId="{BFCCCA57-FE87-49E0-9AE0-7FD1C5EFA944}" type="presParOf" srcId="{CC5D6228-8C52-46F2-AC3D-6EDF4C024634}" destId="{BCEDB3CC-8366-4925-8513-0FBDCE52F758}" srcOrd="0" destOrd="0" presId="urn:microsoft.com/office/officeart/2005/8/layout/hierarchy3"/>
    <dgm:cxn modelId="{57C75456-C368-4929-9651-B0B5774A6E76}" type="presParOf" srcId="{CC5D6228-8C52-46F2-AC3D-6EDF4C024634}" destId="{45DA59B4-E7F7-4D77-A10F-36F11B23085A}" srcOrd="1" destOrd="0" presId="urn:microsoft.com/office/officeart/2005/8/layout/hierarchy3"/>
    <dgm:cxn modelId="{1457BD52-0F6E-4C1F-BEDD-43E9033FD8EA}" type="presParOf" srcId="{54F389BF-DC5D-4887-B51F-BAA2027508AF}" destId="{9F661B98-0227-45DC-BA46-8A382DFC1E84}" srcOrd="1" destOrd="0" presId="urn:microsoft.com/office/officeart/2005/8/layout/hierarchy3"/>
    <dgm:cxn modelId="{79ED50E3-CD8B-4158-A1B8-8B8C00365402}" type="presParOf" srcId="{9F661B98-0227-45DC-BA46-8A382DFC1E84}" destId="{158C703A-BD50-4291-9E5D-9D52EC1BF861}" srcOrd="0" destOrd="0" presId="urn:microsoft.com/office/officeart/2005/8/layout/hierarchy3"/>
    <dgm:cxn modelId="{84F70026-8E6C-494E-80B6-5BDBFC2B4037}" type="presParOf" srcId="{158C703A-BD50-4291-9E5D-9D52EC1BF861}" destId="{0DFE473A-794A-476F-88B5-36C4B60C2C59}" srcOrd="0" destOrd="0" presId="urn:microsoft.com/office/officeart/2005/8/layout/hierarchy3"/>
    <dgm:cxn modelId="{5FB1470E-5091-481B-BC4D-DC7636866049}" type="presParOf" srcId="{158C703A-BD50-4291-9E5D-9D52EC1BF861}" destId="{E7690877-6B17-4C76-A5FE-2B871116957B}" srcOrd="1" destOrd="0" presId="urn:microsoft.com/office/officeart/2005/8/layout/hierarchy3"/>
    <dgm:cxn modelId="{B29C396D-3772-4393-B311-69269AAB4D32}" type="presParOf" srcId="{9F661B98-0227-45DC-BA46-8A382DFC1E84}" destId="{D9AE7C6C-8BE1-481B-BF0A-459F298AF22F}" srcOrd="1" destOrd="0" presId="urn:microsoft.com/office/officeart/2005/8/layout/hierarchy3"/>
    <dgm:cxn modelId="{62F25CF9-852E-49F5-AD1D-C8CC53C5C4CB}" type="presParOf" srcId="{D9AE7C6C-8BE1-481B-BF0A-459F298AF22F}" destId="{EEEF4326-585F-405F-9EAA-43086A3CFA26}" srcOrd="0" destOrd="0" presId="urn:microsoft.com/office/officeart/2005/8/layout/hierarchy3"/>
    <dgm:cxn modelId="{823EEBA6-A7F8-417F-9A0F-D19D6EE3EF99}" type="presParOf" srcId="{D9AE7C6C-8BE1-481B-BF0A-459F298AF22F}" destId="{A6F31444-05DC-4536-8988-7A77EA7586A9}" srcOrd="1" destOrd="0" presId="urn:microsoft.com/office/officeart/2005/8/layout/hierarchy3"/>
    <dgm:cxn modelId="{34EF9402-3A5A-41AF-A86B-B5F64FCD78F9}" type="presParOf" srcId="{D9AE7C6C-8BE1-481B-BF0A-459F298AF22F}" destId="{F80532E6-C041-4F3A-A562-5FD49391492D}" srcOrd="2" destOrd="0" presId="urn:microsoft.com/office/officeart/2005/8/layout/hierarchy3"/>
    <dgm:cxn modelId="{5404E57E-3A21-4BCC-82AD-2C3E1568D115}" type="presParOf" srcId="{D9AE7C6C-8BE1-481B-BF0A-459F298AF22F}" destId="{59BBDA6A-070D-40AB-9368-F5E3FFC03EAD}" srcOrd="3" destOrd="0" presId="urn:microsoft.com/office/officeart/2005/8/layout/hierarchy3"/>
    <dgm:cxn modelId="{5CBCF841-4C9D-4CDB-8286-BA3664E1C102}" type="presParOf" srcId="{D9AE7C6C-8BE1-481B-BF0A-459F298AF22F}" destId="{FF472FF5-9200-4CC2-A2E1-0CEBFA24BB52}" srcOrd="4" destOrd="0" presId="urn:microsoft.com/office/officeart/2005/8/layout/hierarchy3"/>
    <dgm:cxn modelId="{6F9CDC93-C358-414E-B54B-FA9D3384971B}" type="presParOf" srcId="{D9AE7C6C-8BE1-481B-BF0A-459F298AF22F}" destId="{A513748C-270D-4566-A8F8-CC3DBE52F9B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1756B-32C9-455F-9ECD-8A3E9F6B1EE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Boletos aéreos</a:t>
          </a:r>
        </a:p>
      </dsp:txBody>
      <dsp:txXfrm>
        <a:off x="916483" y="1984"/>
        <a:ext cx="2030015" cy="1218009"/>
      </dsp:txXfrm>
    </dsp:sp>
    <dsp:sp modelId="{F3C94536-4429-46AD-A6A7-E672C6BFE1CF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Alojamiento</a:t>
          </a:r>
        </a:p>
      </dsp:txBody>
      <dsp:txXfrm>
        <a:off x="3149500" y="1984"/>
        <a:ext cx="2030015" cy="1218009"/>
      </dsp:txXfrm>
    </dsp:sp>
    <dsp:sp modelId="{45DB934F-1ABF-4942-8BB8-45E1DCEE4FC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Alimentación</a:t>
          </a:r>
        </a:p>
      </dsp:txBody>
      <dsp:txXfrm>
        <a:off x="916483" y="1422995"/>
        <a:ext cx="2030015" cy="1218009"/>
      </dsp:txXfrm>
    </dsp:sp>
    <dsp:sp modelId="{58020639-3B4E-41CB-A516-25DEE611910A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Transporte interno</a:t>
          </a:r>
        </a:p>
      </dsp:txBody>
      <dsp:txXfrm>
        <a:off x="3149500" y="1422995"/>
        <a:ext cx="2030015" cy="1218009"/>
      </dsp:txXfrm>
    </dsp:sp>
    <dsp:sp modelId="{CDF225AA-F79C-4CC0-96A5-9B61AA4081A1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Materiales</a:t>
          </a:r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05EF1-8611-44F3-9AD2-BB16CD1352D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Espacio físico</a:t>
          </a:r>
        </a:p>
      </dsp:txBody>
      <dsp:txXfrm>
        <a:off x="916483" y="1984"/>
        <a:ext cx="2030015" cy="1218009"/>
      </dsp:txXfrm>
    </dsp:sp>
    <dsp:sp modelId="{799B6EE4-5300-47DD-9C26-56DE3E9648E9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Equipos de cómputo</a:t>
          </a:r>
          <a:endParaRPr lang="es-CR" sz="2400" kern="1200" dirty="0"/>
        </a:p>
      </dsp:txBody>
      <dsp:txXfrm>
        <a:off x="3149500" y="1984"/>
        <a:ext cx="2030015" cy="1218009"/>
      </dsp:txXfrm>
    </dsp:sp>
    <dsp:sp modelId="{3625E3CC-B0C3-4CE3-8386-758A8721E4F0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Impresión de materiales</a:t>
          </a:r>
          <a:endParaRPr lang="es-CR" sz="2400" kern="1200" dirty="0"/>
        </a:p>
      </dsp:txBody>
      <dsp:txXfrm>
        <a:off x="916483" y="1422995"/>
        <a:ext cx="2030015" cy="1218009"/>
      </dsp:txXfrm>
    </dsp:sp>
    <dsp:sp modelId="{7138D838-61B1-4C9E-8DAC-87B9C06B9A1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Agua, luz, teléfono, internet</a:t>
          </a:r>
          <a:endParaRPr lang="es-CR" sz="2400" kern="1200" dirty="0"/>
        </a:p>
      </dsp:txBody>
      <dsp:txXfrm>
        <a:off x="3149500" y="1422995"/>
        <a:ext cx="2030015" cy="1218009"/>
      </dsp:txXfrm>
    </dsp:sp>
    <dsp:sp modelId="{2E1C5344-CB5A-4E73-B41C-BB215BE9F212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Uso de vehículos</a:t>
          </a:r>
          <a:endParaRPr lang="es-CR" sz="2400" kern="1200" dirty="0"/>
        </a:p>
      </dsp:txBody>
      <dsp:txXfrm>
        <a:off x="916483" y="2844006"/>
        <a:ext cx="2030015" cy="1218009"/>
      </dsp:txXfrm>
    </dsp:sp>
    <dsp:sp modelId="{D5C2D2C5-B0D2-4FF1-9F48-1C98A958C2A4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Apoyo secretaria</a:t>
          </a:r>
        </a:p>
      </dsp:txBody>
      <dsp:txXfrm>
        <a:off x="3149500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452B-E5A0-4745-B1B6-E058326040B2}">
      <dsp:nvSpPr>
        <dsp:cNvPr id="0" name=""/>
        <dsp:cNvSpPr/>
      </dsp:nvSpPr>
      <dsp:spPr>
        <a:xfrm>
          <a:off x="1132210" y="1147"/>
          <a:ext cx="1872258" cy="93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900" kern="1200" dirty="0"/>
            <a:t>Junior</a:t>
          </a:r>
        </a:p>
      </dsp:txBody>
      <dsp:txXfrm>
        <a:off x="1159628" y="28565"/>
        <a:ext cx="1817422" cy="881293"/>
      </dsp:txXfrm>
    </dsp:sp>
    <dsp:sp modelId="{BCEDB3CC-8366-4925-8513-0FBDCE52F758}">
      <dsp:nvSpPr>
        <dsp:cNvPr id="0" name=""/>
        <dsp:cNvSpPr/>
      </dsp:nvSpPr>
      <dsp:spPr>
        <a:xfrm>
          <a:off x="1319435" y="937276"/>
          <a:ext cx="187225" cy="7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6"/>
              </a:lnTo>
              <a:lnTo>
                <a:pt x="187225" y="7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A59B4-E7F7-4D77-A10F-36F11B23085A}">
      <dsp:nvSpPr>
        <dsp:cNvPr id="0" name=""/>
        <dsp:cNvSpPr/>
      </dsp:nvSpPr>
      <dsp:spPr>
        <a:xfrm>
          <a:off x="1506661" y="1171308"/>
          <a:ext cx="1497806" cy="936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Entre 5 y 10 años experiencia</a:t>
          </a:r>
        </a:p>
      </dsp:txBody>
      <dsp:txXfrm>
        <a:off x="1534079" y="1198726"/>
        <a:ext cx="1442970" cy="881293"/>
      </dsp:txXfrm>
    </dsp:sp>
    <dsp:sp modelId="{0DFE473A-794A-476F-88B5-36C4B60C2C59}">
      <dsp:nvSpPr>
        <dsp:cNvPr id="0" name=""/>
        <dsp:cNvSpPr/>
      </dsp:nvSpPr>
      <dsp:spPr>
        <a:xfrm>
          <a:off x="3472532" y="1147"/>
          <a:ext cx="1872258" cy="93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900" kern="1200" dirty="0"/>
            <a:t>Senior</a:t>
          </a:r>
        </a:p>
      </dsp:txBody>
      <dsp:txXfrm>
        <a:off x="3499950" y="28565"/>
        <a:ext cx="1817422" cy="881293"/>
      </dsp:txXfrm>
    </dsp:sp>
    <dsp:sp modelId="{EEEF4326-585F-405F-9EAA-43086A3CFA26}">
      <dsp:nvSpPr>
        <dsp:cNvPr id="0" name=""/>
        <dsp:cNvSpPr/>
      </dsp:nvSpPr>
      <dsp:spPr>
        <a:xfrm>
          <a:off x="3659758" y="937276"/>
          <a:ext cx="187225" cy="7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6"/>
              </a:lnTo>
              <a:lnTo>
                <a:pt x="187225" y="7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31444-05DC-4536-8988-7A77EA7586A9}">
      <dsp:nvSpPr>
        <dsp:cNvPr id="0" name=""/>
        <dsp:cNvSpPr/>
      </dsp:nvSpPr>
      <dsp:spPr>
        <a:xfrm>
          <a:off x="3846984" y="1171308"/>
          <a:ext cx="1497806" cy="936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Más de 10 años de experiencia</a:t>
          </a:r>
        </a:p>
      </dsp:txBody>
      <dsp:txXfrm>
        <a:off x="3874402" y="1198726"/>
        <a:ext cx="1442970" cy="881293"/>
      </dsp:txXfrm>
    </dsp:sp>
    <dsp:sp modelId="{F80532E6-C041-4F3A-A562-5FD49391492D}">
      <dsp:nvSpPr>
        <dsp:cNvPr id="0" name=""/>
        <dsp:cNvSpPr/>
      </dsp:nvSpPr>
      <dsp:spPr>
        <a:xfrm>
          <a:off x="3659758" y="937276"/>
          <a:ext cx="187225" cy="187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8"/>
              </a:lnTo>
              <a:lnTo>
                <a:pt x="187225" y="1872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BDA6A-070D-40AB-9368-F5E3FFC03EAD}">
      <dsp:nvSpPr>
        <dsp:cNvPr id="0" name=""/>
        <dsp:cNvSpPr/>
      </dsp:nvSpPr>
      <dsp:spPr>
        <a:xfrm>
          <a:off x="3846984" y="2341470"/>
          <a:ext cx="1497806" cy="936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Representación a nivel nacional e internacional del tema</a:t>
          </a:r>
        </a:p>
      </dsp:txBody>
      <dsp:txXfrm>
        <a:off x="3874402" y="2368888"/>
        <a:ext cx="1442970" cy="881293"/>
      </dsp:txXfrm>
    </dsp:sp>
    <dsp:sp modelId="{FF472FF5-9200-4CC2-A2E1-0CEBFA24BB52}">
      <dsp:nvSpPr>
        <dsp:cNvPr id="0" name=""/>
        <dsp:cNvSpPr/>
      </dsp:nvSpPr>
      <dsp:spPr>
        <a:xfrm>
          <a:off x="3659758" y="937276"/>
          <a:ext cx="187225" cy="304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19"/>
              </a:lnTo>
              <a:lnTo>
                <a:pt x="187225" y="3042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3748C-270D-4566-A8F8-CC3DBE52F9BB}">
      <dsp:nvSpPr>
        <dsp:cNvPr id="0" name=""/>
        <dsp:cNvSpPr/>
      </dsp:nvSpPr>
      <dsp:spPr>
        <a:xfrm>
          <a:off x="3846984" y="3511631"/>
          <a:ext cx="1497806" cy="936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Publicaciones</a:t>
          </a:r>
        </a:p>
      </dsp:txBody>
      <dsp:txXfrm>
        <a:off x="3874402" y="3539049"/>
        <a:ext cx="1442970" cy="88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67CF-BCD5-43C0-9E5D-679EC0EA0CD3}" type="datetimeFigureOut">
              <a:rPr lang="es-CR" smtClean="0"/>
              <a:t>20/8/2018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755-6E56-4A49-B314-4553D8CD346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481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siguientes son las variables que se deben utilizar para contabilizar la contrapartida institucional del país en proyectos de cooperación bilateral, multilateral sur-sur y triangulación.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 interno (gasolina)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costos directos se calculan tomando como referencia los datos institucionales, para ello se debe consultar a las unidades administrativo- financieras institucionales. </a:t>
            </a:r>
            <a:r>
              <a:rPr lang="es-E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son asumidos por el o los cooperantes, no se contabilizan como contrapartida.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58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 Administrativo institucional en un proyecto que se cuantifica por parte de la institución costarricense.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apoyo Administrativo (costos indirectos). Se aplica un 5% sobre el total de la contrapartida institucional cuando son proyectos de cooperación sur- sur o triangulación y un 7% cuando son proyecto tradicionales bilaterales o multilaterales.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30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salario promedio mensual de experto  profesional es de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$3.400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(2.000.000 de colones promedio).   Lo que equivale a $115/día para los expertos al tipo de cambio del momento.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salario mensual de un coordinador institucional de proyecto es de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$ 5,257 USD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(3.000.000 colones promedio). La actualización del tipo de cambio se hará cada vez que se formule un</a:t>
            </a:r>
            <a:r>
              <a:rPr lang="es-CR" dirty="0">
                <a:effectLst/>
              </a:rPr>
              <a:t>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511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CR" b="1" dirty="0"/>
              <a:t>Días de preparación: </a:t>
            </a:r>
            <a:r>
              <a:rPr lang="es-ES" dirty="0"/>
              <a:t>Se </a:t>
            </a:r>
            <a:r>
              <a:rPr lang="es-ES" u="sng" dirty="0"/>
              <a:t>cuantifica únicamente cuando se trata de proyectos en la modalidad de cooperación sur-sur y triangulación. </a:t>
            </a:r>
          </a:p>
          <a:p>
            <a:pPr marL="0" lvl="0" indent="0" algn="just">
              <a:buNone/>
            </a:pPr>
            <a:r>
              <a:rPr lang="es-ES" dirty="0"/>
              <a:t>En el caso de los expertos en proyectos de cooperación </a:t>
            </a:r>
            <a:r>
              <a:rPr lang="es-ES" u="sng" dirty="0"/>
              <a:t>norte-sur se aplica únicamente si van a dar talleres, charlas o conferencias</a:t>
            </a:r>
            <a:r>
              <a:rPr lang="es-ES" dirty="0"/>
              <a:t>.</a:t>
            </a:r>
            <a:endParaRPr lang="es-CR" dirty="0"/>
          </a:p>
          <a:p>
            <a:pPr marL="0" indent="0" algn="just">
              <a:buNone/>
            </a:pPr>
            <a:r>
              <a:rPr lang="es-ES" dirty="0"/>
              <a:t>Por su parte, cuando se trata de proyectos tradicionales (bilaterales o multilaterales), únicamente se aplica para los expertos profesionales y no al coordinador/director institucional de proyecto. </a:t>
            </a:r>
            <a:endParaRPr lang="es-CR" dirty="0"/>
          </a:p>
          <a:p>
            <a:pPr marL="0" indent="0" algn="just">
              <a:buNone/>
            </a:pPr>
            <a:r>
              <a:rPr lang="es-CR" dirty="0"/>
              <a:t>Es el experto funcionario quien determina el tiempo que requiere para la preparación de la(s) actividad(es).</a:t>
            </a: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153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/>
              <a:t>cuantificación de valor acumulado, trayectoria y experiencia en el tema de un funcionario institucional. Puede haber dos (02) categorías: la de Junior o la de </a:t>
            </a:r>
            <a:r>
              <a:rPr lang="es-ES" dirty="0" err="1"/>
              <a:t>Senior</a:t>
            </a:r>
            <a:r>
              <a:rPr lang="es-ES" dirty="0"/>
              <a:t>.</a:t>
            </a:r>
            <a:endParaRPr lang="es-CR" dirty="0"/>
          </a:p>
          <a:p>
            <a:r>
              <a:rPr lang="es-ES" dirty="0"/>
              <a:t> </a:t>
            </a:r>
            <a:endParaRPr lang="es-CR" dirty="0"/>
          </a:p>
          <a:p>
            <a:r>
              <a:rPr lang="es-ES" dirty="0"/>
              <a:t>En el caso de </a:t>
            </a:r>
            <a:r>
              <a:rPr lang="es-ES" i="1" u="sng" dirty="0"/>
              <a:t>Junior </a:t>
            </a:r>
            <a:r>
              <a:rPr lang="es-ES" dirty="0"/>
              <a:t>se requiere:</a:t>
            </a:r>
            <a:endParaRPr lang="es-CR" dirty="0"/>
          </a:p>
          <a:p>
            <a:r>
              <a:rPr lang="es-ES" dirty="0"/>
              <a:t>-Entre 5 y 10 años de trabajar </a:t>
            </a:r>
            <a:r>
              <a:rPr lang="es-ES" u="sng" dirty="0"/>
              <a:t>en el tema del proyecto</a:t>
            </a:r>
            <a:endParaRPr lang="es-CR" u="sng" dirty="0"/>
          </a:p>
          <a:p>
            <a:r>
              <a:rPr lang="es-ES" dirty="0"/>
              <a:t>En el caso del </a:t>
            </a:r>
            <a:r>
              <a:rPr lang="es-ES" i="1" u="sng" dirty="0" err="1"/>
              <a:t>Senior</a:t>
            </a:r>
            <a:r>
              <a:rPr lang="es-ES" dirty="0"/>
              <a:t> se requiere:</a:t>
            </a:r>
            <a:endParaRPr lang="es-CR" dirty="0"/>
          </a:p>
          <a:p>
            <a:r>
              <a:rPr lang="es-ES" dirty="0"/>
              <a:t>-Más de 10 años de trabajar </a:t>
            </a:r>
            <a:r>
              <a:rPr lang="es-ES" u="sng" dirty="0"/>
              <a:t>en el tema del proyecto</a:t>
            </a:r>
            <a:endParaRPr lang="es-CR" u="sng" dirty="0"/>
          </a:p>
          <a:p>
            <a:r>
              <a:rPr lang="es-ES" dirty="0"/>
              <a:t>-Que represente a nivel nacional e internacionalmente a la institución en el tema del proyecto. </a:t>
            </a:r>
            <a:endParaRPr lang="es-CR" dirty="0"/>
          </a:p>
          <a:p>
            <a:r>
              <a:rPr lang="es-ES" dirty="0"/>
              <a:t>-Que haya realizado varias publicaciones en la materia (deseable que sean publicaciones indexadas).</a:t>
            </a:r>
          </a:p>
          <a:p>
            <a:endParaRPr lang="es-ES" dirty="0"/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cuantificación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experiencia y trayectoria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aplica una vez para el coordinador por cada año de ejecución del proyecto.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el proyecto dura menos de un año, se aplica 1 vez para el coordinador x cada mes de duración del proyecto y para el experto, por cada actividad realizada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talleres, charlas, reuniones técnicas, revisión de documentos, misiones y visitas de campo, asesorías técnicas puntuales, entre otros.)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031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290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IMPORTANTE: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el caso de registro en el SIGECI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Mideplan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registra únicamente el monto total de la contrapartida institucional.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260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 de presupuesto, por rubros y entidades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C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 dólares Estadounidenses)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de</a:t>
            </a:r>
            <a:r>
              <a:rPr lang="es-C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contrapartida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 el 7% sobre el total.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Cálculo de la contrapartida institucional:</a:t>
            </a:r>
            <a:endParaRPr lang="es-C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Coordinador de proyecto: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t: $ 5,257 (salario mensual) dividido entre 2 = 2.628,5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24 meses = 69.084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$250 (VA)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$75.584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Expertos junior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expertos a ½ t: $115 (salario diario) divido entre 2= 57,5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12 meses (30 días x 12 meses) = 20.700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3 expertos = 62.100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 150 (VA) x 3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$ 62.500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Experto </a:t>
            </a:r>
            <a:r>
              <a:rPr lang="es-E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experto a ½ t: $115 (salario diario) dividido entre 2 =  57.5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12 meses (30 días x 12 meses) = 20.700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+ 250 (VA)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$ 20.950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 interno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Calculo según datos institucionales relacionados con viáticos chofer y gasolina-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$ 5000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Suma total: 164.034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+ 7% por concepto de costos indirectos (administrativos) 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11.482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Contrapartida: </a:t>
            </a:r>
            <a:r>
              <a:rPr lang="es-E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$ 175.516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755-6E56-4A49-B314-4553D8CD3464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5045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1E66-51B8-0844-89EA-D858BA03CFB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ntillo-midepla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753"/>
            <a:ext cx="3672408" cy="1521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0" y="6309320"/>
            <a:ext cx="9135240" cy="548680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94592" y="2564904"/>
            <a:ext cx="7298417" cy="1656184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Guía para determinar el valor de las contrapartidas institucionales en los proyectos de cooperación internacional</a:t>
            </a:r>
            <a:endParaRPr lang="es-C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4" y="516148"/>
            <a:ext cx="5522378" cy="3141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924944"/>
            <a:ext cx="52920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3121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3865" y="2607398"/>
            <a:ext cx="72156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CR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III- Metodología cuantificación contrapartida</a:t>
            </a:r>
            <a:endParaRPr lang="es-ES" altLang="es-CR" sz="32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7299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Cuantificar de forma rigurosa los recursos en especie que aportan las instituciones en cada proyecto de cooperación internacional, indistintamente de su tipo y modalidad, para visibilizar los aportes del país en cooperación internacional para el desarrollo.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5350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Descripción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748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Todos los proyectos financiados con recursos externos no reembolsables deben establecer una contrapartida institucional.</a:t>
            </a:r>
          </a:p>
          <a:p>
            <a:pPr algn="just"/>
            <a:r>
              <a:rPr lang="es-ES" dirty="0"/>
              <a:t>Para calcular dicha contrapartida la presente guía establece: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dirty="0"/>
              <a:t>las variables a considerar,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dirty="0"/>
              <a:t>los rubros que cada una comprende y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dirty="0"/>
              <a:t>los cálculos respectivos.  </a:t>
            </a:r>
          </a:p>
          <a:p>
            <a:pPr algn="just"/>
            <a:r>
              <a:rPr lang="es-ES" i="1" dirty="0"/>
              <a:t>Esta guía aplica para proyectos de cooperación sur-sur, triangulación, bilaterales y multilaterales.</a:t>
            </a:r>
            <a:endParaRPr lang="es-CR" i="1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2979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Variables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309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R" dirty="0"/>
              <a:t>Costos Directos</a:t>
            </a:r>
          </a:p>
          <a:p>
            <a:pPr marL="0" indent="0">
              <a:buNone/>
            </a:pPr>
            <a:endParaRPr lang="es-CR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79523812"/>
              </p:ext>
            </p:extLst>
          </p:nvPr>
        </p:nvGraphicFramePr>
        <p:xfrm>
          <a:off x="1524000" y="20787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29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36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R" dirty="0"/>
              <a:t>Costos Indirectos</a:t>
            </a:r>
          </a:p>
          <a:p>
            <a:pPr marL="0" indent="0">
              <a:buNone/>
            </a:pPr>
            <a:r>
              <a:rPr lang="es-CR" dirty="0"/>
              <a:t>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55584739"/>
              </p:ext>
            </p:extLst>
          </p:nvPr>
        </p:nvGraphicFramePr>
        <p:xfrm>
          <a:off x="1400908" y="1862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11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Variables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CR" b="1" dirty="0"/>
              <a:t>Costo diario por profesional experto: </a:t>
            </a:r>
            <a:r>
              <a:rPr lang="es-ES" sz="3000" dirty="0"/>
              <a:t> promedio diario del salario mensual del funcionario costarricense que ha sido asignado para colaborar en un proyecto de cooperación internacional.</a:t>
            </a:r>
            <a:endParaRPr lang="es-CR" sz="3000" dirty="0"/>
          </a:p>
          <a:p>
            <a:pPr lvl="0" algn="just"/>
            <a:r>
              <a:rPr lang="es-CR" b="1" dirty="0"/>
              <a:t>Costo diario por profesional coordinador/ director institucional de proyecto: </a:t>
            </a:r>
            <a:r>
              <a:rPr lang="es-ES" sz="3000" dirty="0"/>
              <a:t>promedio diario del salario mensual funcionario institucional que tiene la responsabilidad de ejecutar el proyecto por parte de Costa Rica.</a:t>
            </a:r>
            <a:endParaRPr lang="es-CR" sz="3000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8216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49408" cy="4525963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Días de Preparación: </a:t>
            </a:r>
            <a:r>
              <a:rPr lang="es-ES" dirty="0"/>
              <a:t>los días que se estiman necesarios para preparar una actividad específica programada en un proyecto (entre 3 y 5 días)</a:t>
            </a:r>
          </a:p>
          <a:p>
            <a:pPr algn="just">
              <a:buFont typeface="Courier New" pitchFamily="49" charset="0"/>
              <a:buChar char="o"/>
            </a:pPr>
            <a:r>
              <a:rPr lang="es-ES" dirty="0"/>
              <a:t>	Sólo para proyecto de cooperación sur-sur y triangulación</a:t>
            </a:r>
          </a:p>
          <a:p>
            <a:pPr algn="just">
              <a:buFont typeface="Courier New" pitchFamily="49" charset="0"/>
              <a:buChar char="o"/>
            </a:pPr>
            <a:r>
              <a:rPr lang="es-ES" dirty="0"/>
              <a:t>En proyectos bilaterales y multilaterales solo aplica para expertos profesionales</a:t>
            </a:r>
          </a:p>
          <a:p>
            <a:pPr algn="just">
              <a:buFont typeface="Courier New" pitchFamily="49" charset="0"/>
              <a:buChar char="o"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3440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869"/>
            <a:ext cx="8229600" cy="1143000"/>
          </a:xfrm>
        </p:spPr>
        <p:txBody>
          <a:bodyPr/>
          <a:lstStyle/>
          <a:p>
            <a:r>
              <a:rPr lang="es-CR" dirty="0"/>
              <a:t>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28552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/>
              <a:t>Cuantificación de experiencia y trayectoria</a:t>
            </a:r>
          </a:p>
          <a:p>
            <a:pPr marL="0" indent="0">
              <a:buNone/>
            </a:pPr>
            <a:r>
              <a:rPr lang="es-ES" dirty="0"/>
              <a:t>Dos categorías:</a:t>
            </a:r>
          </a:p>
          <a:p>
            <a:pPr marL="0" indent="0">
              <a:buNone/>
            </a:pPr>
            <a:endParaRPr lang="es-ES" dirty="0"/>
          </a:p>
          <a:p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99312018"/>
              </p:ext>
            </p:extLst>
          </p:nvPr>
        </p:nvGraphicFramePr>
        <p:xfrm>
          <a:off x="2209799" y="1732085"/>
          <a:ext cx="6477001" cy="444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04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Presupuesto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Se incluirá un rubro presupuestario  denominado </a:t>
            </a:r>
            <a:r>
              <a:rPr lang="es-ES" u="sng" dirty="0"/>
              <a:t>Aporte Técnico</a:t>
            </a:r>
            <a:r>
              <a:rPr lang="es-ES" dirty="0"/>
              <a:t> que incluirá:  </a:t>
            </a:r>
            <a:endParaRPr lang="es-CR" dirty="0"/>
          </a:p>
          <a:p>
            <a:pPr lvl="0">
              <a:buFont typeface="Courier New" pitchFamily="49" charset="0"/>
              <a:buChar char="o"/>
            </a:pPr>
            <a:r>
              <a:rPr lang="es-ES" sz="2800" dirty="0"/>
              <a:t>los costos indirectos </a:t>
            </a:r>
            <a:endParaRPr lang="es-CR" sz="2800" dirty="0"/>
          </a:p>
          <a:p>
            <a:pPr lvl="0">
              <a:buFont typeface="Courier New" pitchFamily="49" charset="0"/>
              <a:buChar char="o"/>
            </a:pPr>
            <a:r>
              <a:rPr lang="es-ES" sz="2800" dirty="0"/>
              <a:t>las horas profesionales expertos</a:t>
            </a:r>
            <a:endParaRPr lang="es-CR" sz="2800" dirty="0"/>
          </a:p>
          <a:p>
            <a:pPr lvl="0">
              <a:buFont typeface="Courier New" pitchFamily="49" charset="0"/>
              <a:buChar char="o"/>
            </a:pPr>
            <a:r>
              <a:rPr lang="es-ES" sz="2800" dirty="0"/>
              <a:t>el salario del Coordinador Institucional de Proyecto </a:t>
            </a:r>
            <a:endParaRPr lang="es-CR" sz="2800" dirty="0"/>
          </a:p>
          <a:p>
            <a:pPr lvl="0">
              <a:buFont typeface="Courier New" pitchFamily="49" charset="0"/>
              <a:buChar char="o"/>
            </a:pPr>
            <a:r>
              <a:rPr lang="es-ES" sz="2800" dirty="0"/>
              <a:t>los días de preparación de los expertos, y </a:t>
            </a:r>
            <a:endParaRPr lang="es-CR" sz="2800" dirty="0"/>
          </a:p>
          <a:p>
            <a:pPr>
              <a:buFont typeface="Courier New" pitchFamily="49" charset="0"/>
              <a:buChar char="o"/>
            </a:pPr>
            <a:r>
              <a:rPr lang="es-ES" sz="2800" dirty="0"/>
              <a:t>cuantificación de experiencia y trayectoria</a:t>
            </a:r>
          </a:p>
          <a:p>
            <a:r>
              <a:rPr lang="es-ES" dirty="0"/>
              <a:t>La suma de las anteriores da como resultado el </a:t>
            </a:r>
            <a:r>
              <a:rPr lang="es-ES" b="1" dirty="0"/>
              <a:t>Aporte Técnico Institucional.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9540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02052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31271" y="2541467"/>
            <a:ext cx="657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dirty="0">
                <a:solidFill>
                  <a:schemeClr val="bg1"/>
                </a:solidFill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18182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Presupuesto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componentes de los Costos Directos se listan de la siguiente manera:</a:t>
            </a:r>
            <a:endParaRPr lang="es-CR" dirty="0"/>
          </a:p>
          <a:p>
            <a:pPr lvl="0">
              <a:buFont typeface="Courier New" pitchFamily="49" charset="0"/>
              <a:buChar char="o"/>
            </a:pPr>
            <a:r>
              <a:rPr lang="es-ES" dirty="0"/>
              <a:t>Boletos aéreos</a:t>
            </a:r>
            <a:endParaRPr lang="es-CR" dirty="0"/>
          </a:p>
          <a:p>
            <a:pPr lvl="0">
              <a:buFont typeface="Courier New" pitchFamily="49" charset="0"/>
              <a:buChar char="o"/>
            </a:pPr>
            <a:r>
              <a:rPr lang="es-ES" dirty="0"/>
              <a:t>Viáticos (alimentación y hospedaje)</a:t>
            </a:r>
            <a:endParaRPr lang="es-CR" dirty="0"/>
          </a:p>
          <a:p>
            <a:pPr lvl="0">
              <a:buFont typeface="Courier New" pitchFamily="49" charset="0"/>
              <a:buChar char="o"/>
            </a:pPr>
            <a:r>
              <a:rPr lang="es-ES" dirty="0"/>
              <a:t>Transporte interno</a:t>
            </a:r>
            <a:endParaRPr lang="es-CR" dirty="0"/>
          </a:p>
          <a:p>
            <a:pPr lvl="0">
              <a:buFont typeface="Courier New" pitchFamily="49" charset="0"/>
              <a:buChar char="o"/>
            </a:pPr>
            <a:r>
              <a:rPr lang="es-ES" dirty="0"/>
              <a:t>Materiales y suministros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9756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5611"/>
              </p:ext>
            </p:extLst>
          </p:nvPr>
        </p:nvGraphicFramePr>
        <p:xfrm>
          <a:off x="204393" y="293671"/>
          <a:ext cx="8604629" cy="591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Puede ser aportado</a:t>
                      </a:r>
                      <a:r>
                        <a:rPr lang="es-ES" sz="1400" baseline="0" dirty="0">
                          <a:effectLst/>
                        </a:rPr>
                        <a:t> por</a:t>
                      </a:r>
                      <a:r>
                        <a:rPr lang="es-ES" sz="1400" dirty="0">
                          <a:effectLst/>
                        </a:rPr>
                        <a:t> el cooperante</a:t>
                      </a:r>
                      <a:endParaRPr lang="es-C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Aporte Técnico</a:t>
                      </a:r>
                      <a:endParaRPr lang="es-C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(de la institución costarricense)</a:t>
                      </a:r>
                      <a:endParaRPr lang="es-C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Costos Directos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(a)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Costos Indirectos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(b)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Salario diario</a:t>
                      </a:r>
                      <a:endParaRPr lang="es-C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(Horas Expertos) 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©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Salario mensual Coordinador Institucional de proyecto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(d)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Días de preparación</a:t>
                      </a:r>
                      <a:endParaRPr lang="es-C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(e)</a:t>
                      </a:r>
                      <a:endParaRPr lang="es-C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Valor Agregado</a:t>
                      </a:r>
                      <a:endParaRPr lang="es-C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(f)</a:t>
                      </a:r>
                      <a:endParaRPr lang="es-C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Montos en USD</a:t>
                      </a:r>
                      <a:endParaRPr lang="es-C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Los costos directos se calculan según cada proyecto. </a:t>
                      </a:r>
                      <a:endParaRPr lang="es-C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(Cuando aplica).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5% sobre el total de la contrapartida institucional en proyectos de cooperación sur-sur y triangulación.</a:t>
                      </a:r>
                      <a:endParaRPr lang="es-C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7% sobre el total de la contrapartida institucional en proyectos tradicionales bilaterales y multilaterales.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$115/día x experto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$ 5,257 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$40 x día/experto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Junior: $150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 err="1">
                          <a:effectLst/>
                        </a:rPr>
                        <a:t>Senior</a:t>
                      </a:r>
                      <a:r>
                        <a:rPr lang="es-ES" sz="1200" dirty="0">
                          <a:effectLst/>
                        </a:rPr>
                        <a:t>: $250</a:t>
                      </a:r>
                      <a:endParaRPr lang="es-C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95" marR="566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805">
                <a:tc gridSpan="7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900"/>
                        <a:buFont typeface="Symbol"/>
                        <a:buChar char=""/>
                      </a:pPr>
                      <a:r>
                        <a:rPr lang="es-ES" sz="1200" dirty="0">
                          <a:effectLst/>
                        </a:rPr>
                        <a:t>La sumatoria de (b) + (c) + (e) + (f) da el Aporte Técnico (en celeste).</a:t>
                      </a:r>
                      <a:endParaRPr lang="es-C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900"/>
                        <a:buFont typeface="Symbol"/>
                        <a:buChar char=""/>
                      </a:pPr>
                      <a:r>
                        <a:rPr lang="es-ES" sz="1200" dirty="0">
                          <a:effectLst/>
                        </a:rPr>
                        <a:t>El ítem (d) se incluye como un rubro aparte.</a:t>
                      </a:r>
                      <a:endParaRPr lang="es-C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900"/>
                        <a:buFont typeface="Symbol"/>
                        <a:buChar char=""/>
                      </a:pPr>
                      <a:r>
                        <a:rPr lang="es-ES" sz="1200" dirty="0">
                          <a:effectLst/>
                        </a:rPr>
                        <a:t>El ítem (b) se aplica como indicado, al final de los cálculos.</a:t>
                      </a:r>
                      <a:endParaRPr lang="es-C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900"/>
                        <a:buFont typeface="Symbol"/>
                        <a:buChar char=""/>
                      </a:pPr>
                      <a:r>
                        <a:rPr lang="es-ES" sz="1200" dirty="0">
                          <a:effectLst/>
                        </a:rPr>
                        <a:t>El total conforma la</a:t>
                      </a:r>
                      <a:r>
                        <a:rPr lang="es-ES" sz="1200" u="sng" dirty="0">
                          <a:effectLst/>
                        </a:rPr>
                        <a:t> contrapartida institucional-</a:t>
                      </a:r>
                      <a:endParaRPr lang="es-C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95" marR="56695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76438" y="154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9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2775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s-ES" sz="3200" dirty="0"/>
              <a:t>Ejemplo de presupuesto para la contrapartida en un proyecto de cooperación bilateral</a:t>
            </a:r>
            <a:endParaRPr lang="es-CR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105819"/>
              </p:ext>
            </p:extLst>
          </p:nvPr>
        </p:nvGraphicFramePr>
        <p:xfrm>
          <a:off x="250907" y="1450304"/>
          <a:ext cx="8435893" cy="476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Rubros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Costa Rica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Alemania (GIZ)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 Director de proyecto x 24 meses, t/c  a US$ 4.000/mes.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96.000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1 coordinador institucional de proyecto x ½ t a US$ 2.628,5 x 24 meses.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75.584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-3 expertos junior x 12 meses a $115/día + $150(VA) x 3</a:t>
                      </a:r>
                      <a:endParaRPr lang="es-CR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-1 experto senior x 12 meses a $115/día + $250 (VA)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62.500</a:t>
                      </a:r>
                      <a:endParaRPr lang="es-CR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20.950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Facilitadores 10 talleres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40.000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Logística talleres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20.000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Impresiones y materiales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10.000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Boletos y viáticos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15.000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Transporte interno 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5.000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Evaluación final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30.000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accent2"/>
                          </a:solidFill>
                          <a:effectLst/>
                        </a:rPr>
                        <a:t>175.516</a:t>
                      </a:r>
                      <a:endParaRPr lang="es-CR" sz="1400" b="1" dirty="0">
                        <a:solidFill>
                          <a:schemeClr val="accent2"/>
                        </a:solidFill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211.000</a:t>
                      </a:r>
                      <a:endParaRPr lang="es-CR" sz="140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R" sz="1400" dirty="0">
                        <a:effectLst/>
                        <a:latin typeface="Century Gothic"/>
                        <a:ea typeface="YouYuan"/>
                        <a:cs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7663" y="1732191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YouYuan"/>
                <a:cs typeface="Tahoma" pitchFamily="34" charset="0"/>
              </a:rPr>
              <a:t>.</a:t>
            </a:r>
            <a:endParaRPr kumimoji="0" lang="es-E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241141" y="6102036"/>
            <a:ext cx="9868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6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3121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1727" y="2444436"/>
            <a:ext cx="81662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María del Pilar Garrido Gonzalo</a:t>
            </a: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Ministra de Planificación Nacional y Política Económica</a:t>
            </a: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pilar.garrido@mideplan.go.cr </a:t>
            </a:r>
          </a:p>
          <a:p>
            <a:pPr algn="ctr"/>
            <a:r>
              <a:rPr lang="es-CR" sz="2400" dirty="0">
                <a:solidFill>
                  <a:schemeClr val="bg1"/>
                </a:solidFill>
              </a:rPr>
              <a:t>2202 8502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485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77633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MX" altLang="es-CR" b="1" dirty="0">
                <a:latin typeface="Calibri" panose="020F0502020204030204" pitchFamily="34" charset="0"/>
                <a:cs typeface="Arial" panose="020B0604020202020204" pitchFamily="34" charset="0"/>
              </a:rPr>
              <a:t>I Justificación</a:t>
            </a:r>
          </a:p>
          <a:p>
            <a:pPr marL="457200" lvl="1" indent="0">
              <a:buNone/>
            </a:pPr>
            <a:endParaRPr lang="es-MX" altLang="es-CR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s-MX" altLang="es-CR" b="1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R" altLang="es-CR" b="1" dirty="0">
                <a:latin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s-CR" altLang="es-ES" b="1" dirty="0">
                <a:latin typeface="Calibri" panose="020F0502020204030204" pitchFamily="34" charset="0"/>
                <a:cs typeface="Arial" panose="020B0604020202020204" pitchFamily="34" charset="0"/>
              </a:rPr>
              <a:t>Sistema de Gestión de Proyectos de Cooperación internacional </a:t>
            </a:r>
            <a:r>
              <a:rPr lang="es-CR" altLang="es-CR" b="1" dirty="0">
                <a:latin typeface="Calibri" panose="020F0502020204030204" pitchFamily="34" charset="0"/>
                <a:cs typeface="Arial" panose="020B0604020202020204" pitchFamily="34" charset="0"/>
              </a:rPr>
              <a:t>SIGECI</a:t>
            </a:r>
          </a:p>
          <a:p>
            <a:pPr marL="457200" lvl="1" indent="0">
              <a:buNone/>
            </a:pPr>
            <a:endParaRPr lang="es-MX" altLang="es-C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es-CR" b="1" dirty="0">
                <a:latin typeface="Calibri" panose="020F0502020204030204" pitchFamily="34" charset="0"/>
                <a:cs typeface="Arial" panose="020B0604020202020204" pitchFamily="34" charset="0"/>
              </a:rPr>
              <a:t>III Metodología cuantificación contrapartida</a:t>
            </a:r>
            <a:endParaRPr lang="es-ES" altLang="es-C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altLang="es-CR" sz="2800" dirty="0">
                <a:latin typeface="Calibri" panose="020F0502020204030204" pitchFamily="34" charset="0"/>
                <a:cs typeface="Arial" panose="020B0604020202020204" pitchFamily="34" charset="0"/>
              </a:rPr>
              <a:t>Objetivo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altLang="es-CR" sz="2800" dirty="0">
                <a:latin typeface="Calibri" panose="020F0502020204030204" pitchFamily="34" charset="0"/>
                <a:cs typeface="Arial" panose="020B0604020202020204" pitchFamily="34" charset="0"/>
              </a:rPr>
              <a:t>Variables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altLang="es-CR" sz="2800" dirty="0">
                <a:latin typeface="Calibri" panose="020F0502020204030204" pitchFamily="34" charset="0"/>
                <a:cs typeface="Arial" panose="020B0604020202020204" pitchFamily="34" charset="0"/>
              </a:rPr>
              <a:t>Formula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altLang="es-CR" sz="2800" dirty="0">
                <a:latin typeface="Calibri" panose="020F0502020204030204" pitchFamily="34" charset="0"/>
                <a:cs typeface="Arial" panose="020B0604020202020204" pitchFamily="34" charset="0"/>
              </a:rPr>
              <a:t>Ejemplo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MX" altLang="es-C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4737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3121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7651" y="2748575"/>
            <a:ext cx="7613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altLang="es-CR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I- Justificación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290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altLang="es-CR" sz="4000" dirty="0"/>
              <a:t>Ley de Planificación Nacional, No. 5525 del 2 de mayo de 1974</a:t>
            </a:r>
            <a:br>
              <a:rPr lang="es-MX" altLang="es-CR" b="1" dirty="0">
                <a:solidFill>
                  <a:srgbClr val="002F5C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S" altLang="es-CR" sz="3900" dirty="0"/>
              <a:t>Artículo 11.- Corresponde al Ministerio de Planificación </a:t>
            </a:r>
            <a:r>
              <a:rPr lang="es-ES" altLang="es-CR" sz="3800" dirty="0"/>
              <a:t>Nacional y Política Económica, formular, negociar, coordinar, aprobar y evaluar los programas de asistencia técnica, teniendo en cuenta los objetivos del Plan Nacional de Desarrollo. </a:t>
            </a:r>
          </a:p>
          <a:p>
            <a:pPr lvl="0" algn="just"/>
            <a:endParaRPr lang="es-ES" altLang="es-CR" sz="3800" dirty="0"/>
          </a:p>
          <a:p>
            <a:pPr lvl="0" algn="just"/>
            <a:r>
              <a:rPr lang="es-ES" altLang="es-CR" sz="3800" dirty="0"/>
              <a:t>Las solicitudes de asistencia técnica serán transmitidas por el Ministerio al Ministerio de Relaciones Exteriores, el cual se encargará de establecer su congruencia con la política exterior del país, y las presentará oportunamente a los gobiernos y organismos internacionales correspondientes.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6392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es-CR" sz="2400" dirty="0"/>
              <a:t>Decreto Ejecutivo Nº 35056 PLAN-RE del 12 de noviembre de 2008 “Reglamento del Artículo 11 de la Ley de Planificación Nacional Nº 5525 del 2 de Mayo de 1974”.</a:t>
            </a:r>
            <a:r>
              <a:rPr lang="es-ES" altLang="es-ES" sz="2400" dirty="0"/>
              <a:t> </a:t>
            </a:r>
            <a:br>
              <a:rPr lang="es-ES" altLang="es-ES" sz="2400" dirty="0"/>
            </a:br>
            <a:endParaRPr lang="es-C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152400" algn="just">
              <a:lnSpc>
                <a:spcPct val="80000"/>
              </a:lnSpc>
            </a:pPr>
            <a:r>
              <a:rPr lang="es-ES" altLang="es-ES" sz="4500" dirty="0"/>
              <a:t>“Artículo 3º—</a:t>
            </a:r>
            <a:r>
              <a:rPr lang="es-ES" altLang="es-ES" sz="4500" b="1" dirty="0"/>
              <a:t>Funciones de MIDEPLAN. </a:t>
            </a:r>
            <a:r>
              <a:rPr lang="es-ES" altLang="es-ES" sz="4500" dirty="0"/>
              <a:t>Le corresponde a MIDEPLAN la rectoría interna en materia de Cooperación Internacional, teniendo la competencia exclusiva en la gestión y la negociación técnica de esta con las entidades, organismos e instituciones nacionales, de manera que sea coherente con el Plan Nacional de Desarrollo. </a:t>
            </a:r>
          </a:p>
          <a:p>
            <a:pPr indent="152400" algn="just">
              <a:lnSpc>
                <a:spcPct val="80000"/>
              </a:lnSpc>
            </a:pPr>
            <a:endParaRPr lang="es-CR" altLang="es-ES" sz="4500" dirty="0"/>
          </a:p>
          <a:p>
            <a:pPr indent="152400" algn="just">
              <a:lnSpc>
                <a:spcPct val="80000"/>
              </a:lnSpc>
            </a:pPr>
            <a:r>
              <a:rPr lang="es-ES" altLang="es-ES" sz="4500" dirty="0"/>
              <a:t>“Artículo 4º—</a:t>
            </a:r>
            <a:r>
              <a:rPr lang="es-ES" altLang="es-ES" sz="4500" b="1" dirty="0"/>
              <a:t>Funciones del MRREE. </a:t>
            </a:r>
            <a:r>
              <a:rPr lang="es-ES" altLang="es-ES" sz="4500" dirty="0"/>
              <a:t>Le corresponde al MRREE la rectoría externa en materia de Cooperación Internacional, teniendo la competencia exclusiva en la negociación diplomática y formalización de esta., Asimismo, establece la congruencia de los proyectos y programas de Cooperación Internacional con la política exterior del país. (…)</a:t>
            </a:r>
          </a:p>
          <a:p>
            <a:endParaRPr lang="es-CR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067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dirty="0"/>
              <a:t>OECD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«Cuantificación de la cooperación S-S y su implicación en la política exterior de los países en desarrollo»</a:t>
            </a:r>
          </a:p>
          <a:p>
            <a:r>
              <a:rPr lang="es-ES" dirty="0"/>
              <a:t>Limitación de la cooperación a la modalidad Sur-Sur:  modalidades de dimensión no financieras : estadísticamente insignificantes.</a:t>
            </a:r>
          </a:p>
          <a:p>
            <a:r>
              <a:rPr lang="es-ES" dirty="0"/>
              <a:t>Solo se cuentan los costos operativos: no es posible aplicar un valor de mercado a las habilidades y el conocimiento de los servidores públicos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OECD- TOSSD</a:t>
            </a:r>
          </a:p>
          <a:p>
            <a:r>
              <a:rPr lang="es-ES" dirty="0"/>
              <a:t>  Se propone un modelo innovador:</a:t>
            </a:r>
          </a:p>
          <a:p>
            <a:pPr>
              <a:buFont typeface="Courier New" pitchFamily="49" charset="0"/>
              <a:buChar char="o"/>
            </a:pPr>
            <a:r>
              <a:rPr lang="es-ES" dirty="0"/>
              <a:t>evaluación de entradas compatibles con la monetización</a:t>
            </a:r>
          </a:p>
          <a:p>
            <a:pPr>
              <a:buFont typeface="Courier New" pitchFamily="49" charset="0"/>
              <a:buChar char="o"/>
            </a:pPr>
            <a:r>
              <a:rPr lang="es-ES" dirty="0"/>
              <a:t>cuantificar los volúmenes de todos los tipos de recursos en especie</a:t>
            </a:r>
          </a:p>
          <a:p>
            <a:pPr>
              <a:buFont typeface="Courier New" pitchFamily="49" charset="0"/>
              <a:buChar char="o"/>
            </a:pPr>
            <a:r>
              <a:rPr lang="es-ES" dirty="0"/>
              <a:t>evaluación de la conexión entre los insumos financieros y no financieros</a:t>
            </a:r>
          </a:p>
          <a:p>
            <a:pPr>
              <a:buFont typeface="Courier New" pitchFamily="49" charset="0"/>
              <a:buChar char="o"/>
            </a:pPr>
            <a:r>
              <a:rPr lang="es-ES" dirty="0"/>
              <a:t>evaluación de los resultados atribuibles a estas iniciativas</a:t>
            </a:r>
          </a:p>
        </p:txBody>
      </p:sp>
    </p:spTree>
    <p:extLst>
      <p:ext uri="{BB962C8B-B14F-4D97-AF65-F5344CB8AC3E}">
        <p14:creationId xmlns:p14="http://schemas.microsoft.com/office/powerpoint/2010/main" val="59342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3121"/>
            <a:ext cx="9144000" cy="2448272"/>
          </a:xfrm>
          <a:prstGeom prst="rect">
            <a:avLst/>
          </a:prstGeom>
          <a:solidFill>
            <a:srgbClr val="0029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3947" y="2489703"/>
            <a:ext cx="76365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altLang="es-CR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R" altLang="es-CR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I- </a:t>
            </a:r>
            <a:r>
              <a:rPr lang="es-CR" alt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Sistema de Gestión de Proyectos de Cooperación internacional </a:t>
            </a:r>
            <a:r>
              <a:rPr lang="es-CR" altLang="es-CR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SIGECI</a:t>
            </a:r>
          </a:p>
          <a:p>
            <a:pPr marL="0" lvl="1"/>
            <a:endParaRPr lang="es-CR" altLang="es-CR" sz="4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9996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531891"/>
            <a:ext cx="8397089" cy="529854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R" sz="9600" dirty="0"/>
              <a:t>Tiene como propósito permitir al MIDEPLAN y al país en general,  contar con un sistema de información que apoye en forma directa los procesos de negociación, programación, seguimiento y evaluación de la cooperación internacional no reembolsable en Costa Rica. </a:t>
            </a:r>
          </a:p>
          <a:p>
            <a:pPr algn="just"/>
            <a:endParaRPr lang="es-CR" sz="9600" dirty="0"/>
          </a:p>
          <a:p>
            <a:pPr algn="just"/>
            <a:r>
              <a:rPr lang="es-CR" sz="9600" dirty="0"/>
              <a:t>El SIGECI pone a disposición de los interesados, información relacionada con los programas, proyectos, fuentes y actividades que son financiadas por diferentes cooperantes, con el propósito de fortalecer, apoyar y facilitar la toma de decisiones de la Cooperación Internacional en el país.</a:t>
            </a:r>
          </a:p>
          <a:p>
            <a:pPr algn="just"/>
            <a:endParaRPr lang="es-CR" sz="9600" dirty="0"/>
          </a:p>
          <a:p>
            <a:pPr algn="just"/>
            <a:r>
              <a:rPr lang="es-CR" sz="9600" dirty="0"/>
              <a:t>Cuenta con información de programas, proyectos y acciones puntuales financiadas con recursos externos y tramitados en MIDEPLAN, a partir del 2009 en adelante.</a:t>
            </a:r>
          </a:p>
          <a:p>
            <a:pPr algn="just"/>
            <a:endParaRPr lang="es-CR" sz="9600" dirty="0"/>
          </a:p>
          <a:p>
            <a:pPr algn="just"/>
            <a:r>
              <a:rPr lang="es-CR" sz="9600" b="1" dirty="0"/>
              <a:t>En este momento, hay 1321 proyectos registrados.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0630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1357</Words>
  <Application>Microsoft Office PowerPoint</Application>
  <PresentationFormat>Presentación en pantalla (4:3)</PresentationFormat>
  <Paragraphs>251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Courier New</vt:lpstr>
      <vt:lpstr>Symbol</vt:lpstr>
      <vt:lpstr>Tahoma</vt:lpstr>
      <vt:lpstr>Times New Roman</vt:lpstr>
      <vt:lpstr>YouYuan</vt:lpstr>
      <vt:lpstr>Office Theme</vt:lpstr>
      <vt:lpstr>Guía para determinar el valor de las contrapartidas institucionales en los proyectos de cooperación internacional</vt:lpstr>
      <vt:lpstr>Presentación de PowerPoint</vt:lpstr>
      <vt:lpstr>Presentación de PowerPoint</vt:lpstr>
      <vt:lpstr>Presentación de PowerPoint</vt:lpstr>
      <vt:lpstr>Ley de Planificación Nacional, No. 5525 del 2 de mayo de 1974 </vt:lpstr>
      <vt:lpstr>Decreto Ejecutivo Nº 35056 PLAN-RE del 12 de noviembre de 2008 “Reglamento del Artículo 11 de la Ley de Planificación Nacional Nº 5525 del 2 de Mayo de 1974”.  </vt:lpstr>
      <vt:lpstr>OECD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Descripción</vt:lpstr>
      <vt:lpstr>Variables</vt:lpstr>
      <vt:lpstr>Variables</vt:lpstr>
      <vt:lpstr>Variables</vt:lpstr>
      <vt:lpstr>Variables</vt:lpstr>
      <vt:lpstr>Variables</vt:lpstr>
      <vt:lpstr>Presupuesto</vt:lpstr>
      <vt:lpstr>Presupuesto</vt:lpstr>
      <vt:lpstr>Presentación de PowerPoint</vt:lpstr>
      <vt:lpstr>Ejemplo de presupuesto para la contrapartida en un proyecto de cooperación bilateral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Abarca</dc:creator>
  <cp:lastModifiedBy>María del Pilar Garrido Gonzalo</cp:lastModifiedBy>
  <cp:revision>28</cp:revision>
  <dcterms:created xsi:type="dcterms:W3CDTF">2018-07-19T21:59:52Z</dcterms:created>
  <dcterms:modified xsi:type="dcterms:W3CDTF">2018-08-21T15:33:26Z</dcterms:modified>
</cp:coreProperties>
</file>